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2947A-F6E1-6DD8-047F-F609F17C142E}" v="5" dt="2024-04-05T13:46:59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95" d="100"/>
          <a:sy n="95" d="100"/>
        </p:scale>
        <p:origin x="6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sattis01\Desktop\March%20and%20Q1%202024%20Raw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Q1 2024 Full Board Initial Review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'Q1 Fb'!$B$1</c:f>
              <c:strCache>
                <c:ptCount val="1"/>
                <c:pt idx="0">
                  <c:v>IRB Pre-Review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Fb'!$B$2:$B$42</c:f>
              <c:numCache>
                <c:formatCode>General</c:formatCode>
                <c:ptCount val="41"/>
                <c:pt idx="0">
                  <c:v>42.41</c:v>
                </c:pt>
                <c:pt idx="1">
                  <c:v>36.520000000000003</c:v>
                </c:pt>
                <c:pt idx="2">
                  <c:v>28.66</c:v>
                </c:pt>
                <c:pt idx="3">
                  <c:v>36.659999999999997</c:v>
                </c:pt>
                <c:pt idx="4">
                  <c:v>33.47</c:v>
                </c:pt>
                <c:pt idx="5">
                  <c:v>10.97</c:v>
                </c:pt>
                <c:pt idx="6">
                  <c:v>18.03</c:v>
                </c:pt>
                <c:pt idx="7">
                  <c:v>28.98</c:v>
                </c:pt>
                <c:pt idx="8">
                  <c:v>13.07</c:v>
                </c:pt>
                <c:pt idx="9">
                  <c:v>33.99</c:v>
                </c:pt>
                <c:pt idx="10">
                  <c:v>22.94</c:v>
                </c:pt>
                <c:pt idx="11">
                  <c:v>27.59</c:v>
                </c:pt>
                <c:pt idx="12">
                  <c:v>38.869999999999997</c:v>
                </c:pt>
                <c:pt idx="13">
                  <c:v>13.6</c:v>
                </c:pt>
                <c:pt idx="14">
                  <c:v>20.45</c:v>
                </c:pt>
                <c:pt idx="15">
                  <c:v>21.66</c:v>
                </c:pt>
                <c:pt idx="16">
                  <c:v>26.38</c:v>
                </c:pt>
                <c:pt idx="17">
                  <c:v>26.63</c:v>
                </c:pt>
                <c:pt idx="18">
                  <c:v>8.77</c:v>
                </c:pt>
                <c:pt idx="19">
                  <c:v>8.91</c:v>
                </c:pt>
                <c:pt idx="20">
                  <c:v>7.11</c:v>
                </c:pt>
                <c:pt idx="21">
                  <c:v>15.01</c:v>
                </c:pt>
                <c:pt idx="22">
                  <c:v>12.4</c:v>
                </c:pt>
                <c:pt idx="23">
                  <c:v>9.48</c:v>
                </c:pt>
                <c:pt idx="24">
                  <c:v>24.15</c:v>
                </c:pt>
                <c:pt idx="25">
                  <c:v>15.36</c:v>
                </c:pt>
                <c:pt idx="26">
                  <c:v>14.45</c:v>
                </c:pt>
                <c:pt idx="27">
                  <c:v>15.71</c:v>
                </c:pt>
                <c:pt idx="28">
                  <c:v>15.47</c:v>
                </c:pt>
                <c:pt idx="29">
                  <c:v>11.6</c:v>
                </c:pt>
                <c:pt idx="30">
                  <c:v>7.24</c:v>
                </c:pt>
                <c:pt idx="31">
                  <c:v>7.3</c:v>
                </c:pt>
                <c:pt idx="32">
                  <c:v>18.010000000000002</c:v>
                </c:pt>
                <c:pt idx="33">
                  <c:v>4.84</c:v>
                </c:pt>
                <c:pt idx="34">
                  <c:v>12.01</c:v>
                </c:pt>
                <c:pt idx="35">
                  <c:v>11.75</c:v>
                </c:pt>
                <c:pt idx="36">
                  <c:v>4.12</c:v>
                </c:pt>
                <c:pt idx="37">
                  <c:v>3.35</c:v>
                </c:pt>
                <c:pt idx="38">
                  <c:v>9.11</c:v>
                </c:pt>
                <c:pt idx="39">
                  <c:v>4.92</c:v>
                </c:pt>
                <c:pt idx="40">
                  <c:v>5.76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63-4C77-A2B0-76256C649F11}"/>
            </c:ext>
          </c:extLst>
        </c:ser>
        <c:ser>
          <c:idx val="1"/>
          <c:order val="1"/>
          <c:tx>
            <c:strRef>
              <c:f>'Q1 Fb'!$C$1</c:f>
              <c:strCache>
                <c:ptCount val="1"/>
                <c:pt idx="0">
                  <c:v>Pending Assignment (Pre-Review Complete)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Fb'!$C$2:$C$42</c:f>
              <c:numCache>
                <c:formatCode>General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0.01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7.02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63-4C77-A2B0-76256C649F11}"/>
            </c:ext>
          </c:extLst>
        </c:ser>
        <c:ser>
          <c:idx val="2"/>
          <c:order val="2"/>
          <c:tx>
            <c:strRef>
              <c:f>'Q1 Fb'!$D$1</c:f>
              <c:strCache>
                <c:ptCount val="1"/>
                <c:pt idx="0">
                  <c:v>In Review (Committee or Non-Committee)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Fb'!$D$2:$D$42</c:f>
              <c:numCache>
                <c:formatCode>General</c:formatCode>
                <c:ptCount val="41"/>
                <c:pt idx="0">
                  <c:v>45.92</c:v>
                </c:pt>
                <c:pt idx="1">
                  <c:v>44.34</c:v>
                </c:pt>
                <c:pt idx="2">
                  <c:v>24.15</c:v>
                </c:pt>
                <c:pt idx="3">
                  <c:v>34.81</c:v>
                </c:pt>
                <c:pt idx="4">
                  <c:v>35.22</c:v>
                </c:pt>
                <c:pt idx="5">
                  <c:v>13.87</c:v>
                </c:pt>
                <c:pt idx="6">
                  <c:v>24.5</c:v>
                </c:pt>
                <c:pt idx="7">
                  <c:v>20.94</c:v>
                </c:pt>
                <c:pt idx="8">
                  <c:v>10.51</c:v>
                </c:pt>
                <c:pt idx="9">
                  <c:v>34.619999999999997</c:v>
                </c:pt>
                <c:pt idx="10">
                  <c:v>63.62</c:v>
                </c:pt>
                <c:pt idx="11">
                  <c:v>34.44</c:v>
                </c:pt>
                <c:pt idx="12">
                  <c:v>25.8</c:v>
                </c:pt>
                <c:pt idx="13">
                  <c:v>19.3</c:v>
                </c:pt>
                <c:pt idx="14">
                  <c:v>28.13</c:v>
                </c:pt>
                <c:pt idx="15">
                  <c:v>19.02</c:v>
                </c:pt>
                <c:pt idx="16">
                  <c:v>23.01</c:v>
                </c:pt>
                <c:pt idx="17">
                  <c:v>33.25</c:v>
                </c:pt>
                <c:pt idx="18">
                  <c:v>16.71</c:v>
                </c:pt>
                <c:pt idx="19">
                  <c:v>16.350000000000001</c:v>
                </c:pt>
                <c:pt idx="20">
                  <c:v>19.149999999999999</c:v>
                </c:pt>
                <c:pt idx="21">
                  <c:v>25.49</c:v>
                </c:pt>
                <c:pt idx="22">
                  <c:v>27.94</c:v>
                </c:pt>
                <c:pt idx="23">
                  <c:v>20.78</c:v>
                </c:pt>
                <c:pt idx="24">
                  <c:v>19.14</c:v>
                </c:pt>
                <c:pt idx="25">
                  <c:v>20.85</c:v>
                </c:pt>
                <c:pt idx="26">
                  <c:v>21.89</c:v>
                </c:pt>
                <c:pt idx="27">
                  <c:v>21.72</c:v>
                </c:pt>
                <c:pt idx="28">
                  <c:v>19.37</c:v>
                </c:pt>
                <c:pt idx="29">
                  <c:v>12.98</c:v>
                </c:pt>
                <c:pt idx="30">
                  <c:v>16.2</c:v>
                </c:pt>
                <c:pt idx="31">
                  <c:v>15.41</c:v>
                </c:pt>
                <c:pt idx="32">
                  <c:v>19.02</c:v>
                </c:pt>
                <c:pt idx="33">
                  <c:v>21.67</c:v>
                </c:pt>
                <c:pt idx="34">
                  <c:v>13.51</c:v>
                </c:pt>
                <c:pt idx="35">
                  <c:v>8.18</c:v>
                </c:pt>
                <c:pt idx="36">
                  <c:v>15.11</c:v>
                </c:pt>
                <c:pt idx="37">
                  <c:v>14.33</c:v>
                </c:pt>
                <c:pt idx="38">
                  <c:v>17.88</c:v>
                </c:pt>
                <c:pt idx="39">
                  <c:v>20.8</c:v>
                </c:pt>
                <c:pt idx="40">
                  <c:v>18.18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63-4C77-A2B0-76256C649F11}"/>
            </c:ext>
          </c:extLst>
        </c:ser>
        <c:ser>
          <c:idx val="3"/>
          <c:order val="3"/>
          <c:tx>
            <c:strRef>
              <c:f>'Q1 Fb'!$E$1</c:f>
              <c:strCache>
                <c:ptCount val="1"/>
                <c:pt idx="0">
                  <c:v>Changes Required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Fb'!$E$2:$E$42</c:f>
              <c:numCache>
                <c:formatCode>General</c:formatCode>
                <c:ptCount val="41"/>
                <c:pt idx="0">
                  <c:v>127.33</c:v>
                </c:pt>
                <c:pt idx="1">
                  <c:v>108.36</c:v>
                </c:pt>
                <c:pt idx="2">
                  <c:v>111.01</c:v>
                </c:pt>
                <c:pt idx="3">
                  <c:v>90.71</c:v>
                </c:pt>
                <c:pt idx="4">
                  <c:v>83.32</c:v>
                </c:pt>
                <c:pt idx="5">
                  <c:v>101.04</c:v>
                </c:pt>
                <c:pt idx="6">
                  <c:v>78.55</c:v>
                </c:pt>
                <c:pt idx="7">
                  <c:v>68.239999999999995</c:v>
                </c:pt>
                <c:pt idx="8">
                  <c:v>89.48</c:v>
                </c:pt>
                <c:pt idx="9">
                  <c:v>39.35</c:v>
                </c:pt>
                <c:pt idx="10">
                  <c:v>18.41</c:v>
                </c:pt>
                <c:pt idx="11">
                  <c:v>38.880000000000003</c:v>
                </c:pt>
                <c:pt idx="12">
                  <c:v>25.23</c:v>
                </c:pt>
                <c:pt idx="13">
                  <c:v>44.19</c:v>
                </c:pt>
                <c:pt idx="14">
                  <c:v>25.31</c:v>
                </c:pt>
                <c:pt idx="15">
                  <c:v>24.06</c:v>
                </c:pt>
                <c:pt idx="16">
                  <c:v>23.53</c:v>
                </c:pt>
                <c:pt idx="17">
                  <c:v>6.66</c:v>
                </c:pt>
                <c:pt idx="18">
                  <c:v>41.36</c:v>
                </c:pt>
                <c:pt idx="19">
                  <c:v>38.68</c:v>
                </c:pt>
                <c:pt idx="20">
                  <c:v>35.770000000000003</c:v>
                </c:pt>
                <c:pt idx="21">
                  <c:v>14.41</c:v>
                </c:pt>
                <c:pt idx="22">
                  <c:v>18.34</c:v>
                </c:pt>
                <c:pt idx="23">
                  <c:v>25.81</c:v>
                </c:pt>
                <c:pt idx="24">
                  <c:v>10.73</c:v>
                </c:pt>
                <c:pt idx="25">
                  <c:v>15.92</c:v>
                </c:pt>
                <c:pt idx="26">
                  <c:v>15.64</c:v>
                </c:pt>
                <c:pt idx="27">
                  <c:v>13.33</c:v>
                </c:pt>
                <c:pt idx="28">
                  <c:v>15.06</c:v>
                </c:pt>
                <c:pt idx="29">
                  <c:v>23.96</c:v>
                </c:pt>
                <c:pt idx="30">
                  <c:v>23.64</c:v>
                </c:pt>
                <c:pt idx="31">
                  <c:v>24.28</c:v>
                </c:pt>
                <c:pt idx="32">
                  <c:v>7.26</c:v>
                </c:pt>
                <c:pt idx="33">
                  <c:v>16.97</c:v>
                </c:pt>
                <c:pt idx="34">
                  <c:v>17.059999999999999</c:v>
                </c:pt>
                <c:pt idx="35">
                  <c:v>22.2</c:v>
                </c:pt>
                <c:pt idx="36">
                  <c:v>13.54</c:v>
                </c:pt>
                <c:pt idx="37">
                  <c:v>14.43</c:v>
                </c:pt>
                <c:pt idx="38">
                  <c:v>2.96</c:v>
                </c:pt>
                <c:pt idx="39">
                  <c:v>2.54</c:v>
                </c:pt>
                <c:pt idx="40">
                  <c:v>3.08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63-4C77-A2B0-76256C649F11}"/>
            </c:ext>
          </c:extLst>
        </c:ser>
        <c:ser>
          <c:idx val="4"/>
          <c:order val="4"/>
          <c:tx>
            <c:strRef>
              <c:f>'Q1 Fb'!$F$1</c:f>
              <c:strCache>
                <c:ptCount val="1"/>
                <c:pt idx="0">
                  <c:v>Review Complete (Post-Review)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Fb'!$F$2:$F$42</c:f>
              <c:numCache>
                <c:formatCode>General</c:formatCode>
                <c:ptCount val="41"/>
                <c:pt idx="0">
                  <c:v>0.01</c:v>
                </c:pt>
                <c:pt idx="1">
                  <c:v>0.01</c:v>
                </c:pt>
                <c:pt idx="2">
                  <c:v>5.04</c:v>
                </c:pt>
                <c:pt idx="3">
                  <c:v>7.0000000000000007E-2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</c:v>
                </c:pt>
                <c:pt idx="14">
                  <c:v>0</c:v>
                </c:pt>
                <c:pt idx="15">
                  <c:v>8.2100000000000009</c:v>
                </c:pt>
                <c:pt idx="16">
                  <c:v>0.01</c:v>
                </c:pt>
                <c:pt idx="17">
                  <c:v>2.98</c:v>
                </c:pt>
                <c:pt idx="18">
                  <c:v>0.01</c:v>
                </c:pt>
                <c:pt idx="19">
                  <c:v>0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</c:v>
                </c:pt>
                <c:pt idx="26">
                  <c:v>0.01</c:v>
                </c:pt>
                <c:pt idx="27">
                  <c:v>0</c:v>
                </c:pt>
                <c:pt idx="28">
                  <c:v>0.01</c:v>
                </c:pt>
                <c:pt idx="29">
                  <c:v>0</c:v>
                </c:pt>
                <c:pt idx="30">
                  <c:v>0.01</c:v>
                </c:pt>
                <c:pt idx="31">
                  <c:v>0</c:v>
                </c:pt>
                <c:pt idx="32">
                  <c:v>0</c:v>
                </c:pt>
                <c:pt idx="33">
                  <c:v>0.14000000000000001</c:v>
                </c:pt>
                <c:pt idx="34">
                  <c:v>0.01</c:v>
                </c:pt>
                <c:pt idx="35">
                  <c:v>0</c:v>
                </c:pt>
                <c:pt idx="36">
                  <c:v>0.01</c:v>
                </c:pt>
                <c:pt idx="37">
                  <c:v>0</c:v>
                </c:pt>
                <c:pt idx="38">
                  <c:v>0.01</c:v>
                </c:pt>
                <c:pt idx="39">
                  <c:v>0</c:v>
                </c:pt>
                <c:pt idx="4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63-4C77-A2B0-76256C649F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793594928"/>
        <c:axId val="793591184"/>
      </c:barChart>
      <c:lineChart>
        <c:grouping val="standard"/>
        <c:varyColors val="0"/>
        <c:ser>
          <c:idx val="6"/>
          <c:order val="5"/>
          <c:tx>
            <c:strRef>
              <c:f>'Q1 Fb'!$H$1</c:f>
              <c:strCache>
                <c:ptCount val="1"/>
                <c:pt idx="0">
                  <c:v>Mean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Fb'!$H$2:$H$42</c:f>
              <c:numCache>
                <c:formatCode>General</c:formatCode>
                <c:ptCount val="41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70</c:v>
                </c:pt>
                <c:pt idx="4">
                  <c:v>70</c:v>
                </c:pt>
                <c:pt idx="5">
                  <c:v>70</c:v>
                </c:pt>
                <c:pt idx="6">
                  <c:v>70</c:v>
                </c:pt>
                <c:pt idx="7">
                  <c:v>70</c:v>
                </c:pt>
                <c:pt idx="8">
                  <c:v>70</c:v>
                </c:pt>
                <c:pt idx="9">
                  <c:v>70</c:v>
                </c:pt>
                <c:pt idx="10">
                  <c:v>70</c:v>
                </c:pt>
                <c:pt idx="11">
                  <c:v>70</c:v>
                </c:pt>
                <c:pt idx="12">
                  <c:v>70</c:v>
                </c:pt>
                <c:pt idx="13">
                  <c:v>70</c:v>
                </c:pt>
                <c:pt idx="14">
                  <c:v>70</c:v>
                </c:pt>
                <c:pt idx="15">
                  <c:v>70</c:v>
                </c:pt>
                <c:pt idx="16">
                  <c:v>70</c:v>
                </c:pt>
                <c:pt idx="17">
                  <c:v>70</c:v>
                </c:pt>
                <c:pt idx="18">
                  <c:v>70</c:v>
                </c:pt>
                <c:pt idx="19">
                  <c:v>70</c:v>
                </c:pt>
                <c:pt idx="20">
                  <c:v>70</c:v>
                </c:pt>
                <c:pt idx="21">
                  <c:v>70</c:v>
                </c:pt>
                <c:pt idx="22">
                  <c:v>70</c:v>
                </c:pt>
                <c:pt idx="23">
                  <c:v>70</c:v>
                </c:pt>
                <c:pt idx="24">
                  <c:v>70</c:v>
                </c:pt>
                <c:pt idx="25">
                  <c:v>70</c:v>
                </c:pt>
                <c:pt idx="26">
                  <c:v>70</c:v>
                </c:pt>
                <c:pt idx="27">
                  <c:v>70</c:v>
                </c:pt>
                <c:pt idx="28">
                  <c:v>70</c:v>
                </c:pt>
                <c:pt idx="29">
                  <c:v>70</c:v>
                </c:pt>
                <c:pt idx="30">
                  <c:v>70</c:v>
                </c:pt>
                <c:pt idx="31">
                  <c:v>70</c:v>
                </c:pt>
                <c:pt idx="32">
                  <c:v>70</c:v>
                </c:pt>
                <c:pt idx="33">
                  <c:v>70</c:v>
                </c:pt>
                <c:pt idx="34">
                  <c:v>70</c:v>
                </c:pt>
                <c:pt idx="35">
                  <c:v>70</c:v>
                </c:pt>
                <c:pt idx="36">
                  <c:v>70</c:v>
                </c:pt>
                <c:pt idx="37">
                  <c:v>70</c:v>
                </c:pt>
                <c:pt idx="38">
                  <c:v>70</c:v>
                </c:pt>
                <c:pt idx="39">
                  <c:v>70</c:v>
                </c:pt>
                <c:pt idx="40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963-4C77-A2B0-76256C649F11}"/>
            </c:ext>
          </c:extLst>
        </c:ser>
        <c:ser>
          <c:idx val="7"/>
          <c:order val="6"/>
          <c:tx>
            <c:strRef>
              <c:f>'Q1 Fb'!$I$1</c:f>
              <c:strCache>
                <c:ptCount val="1"/>
                <c:pt idx="0">
                  <c:v>Median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'Q1 Fb'!$A$2:$A$42</c:f>
              <c:strCache>
                <c:ptCount val="41"/>
                <c:pt idx="0">
                  <c:v>STUDY-23-00782</c:v>
                </c:pt>
                <c:pt idx="1">
                  <c:v>STUDY-23-00748</c:v>
                </c:pt>
                <c:pt idx="2">
                  <c:v>STUDY-23-00972</c:v>
                </c:pt>
                <c:pt idx="3">
                  <c:v>STUDY-23-00933</c:v>
                </c:pt>
                <c:pt idx="4">
                  <c:v>STUDY-23-01043</c:v>
                </c:pt>
                <c:pt idx="5">
                  <c:v>STUDY-23-00201</c:v>
                </c:pt>
                <c:pt idx="6">
                  <c:v>STUDY-23-01105</c:v>
                </c:pt>
                <c:pt idx="7">
                  <c:v>STUDY-23-01376</c:v>
                </c:pt>
                <c:pt idx="8">
                  <c:v>STUDY-23-01202</c:v>
                </c:pt>
                <c:pt idx="9">
                  <c:v>STUDY-23-01298</c:v>
                </c:pt>
                <c:pt idx="10">
                  <c:v>STUDY-23-01380</c:v>
                </c:pt>
                <c:pt idx="11">
                  <c:v>STUDY-23-01468</c:v>
                </c:pt>
                <c:pt idx="12">
                  <c:v>STUDY-23-01047</c:v>
                </c:pt>
                <c:pt idx="13">
                  <c:v>STUDY-23-01435</c:v>
                </c:pt>
                <c:pt idx="14">
                  <c:v>STUDY-23-00311</c:v>
                </c:pt>
                <c:pt idx="15">
                  <c:v>STUDY-23-01537</c:v>
                </c:pt>
                <c:pt idx="16">
                  <c:v>STUDY-23-01600</c:v>
                </c:pt>
                <c:pt idx="17">
                  <c:v>STUDY-23-01742</c:v>
                </c:pt>
                <c:pt idx="18">
                  <c:v>STUDY-23-01365</c:v>
                </c:pt>
                <c:pt idx="19">
                  <c:v>STUDY-24-00077</c:v>
                </c:pt>
                <c:pt idx="20">
                  <c:v>STUDY-23-01508</c:v>
                </c:pt>
                <c:pt idx="21">
                  <c:v>STUDY-23-01582</c:v>
                </c:pt>
                <c:pt idx="22">
                  <c:v>STUDY-24-00145</c:v>
                </c:pt>
                <c:pt idx="23">
                  <c:v>STUDY-23-01645</c:v>
                </c:pt>
                <c:pt idx="24">
                  <c:v>STUDY-23-00855</c:v>
                </c:pt>
                <c:pt idx="25">
                  <c:v>STUDY-24-00177</c:v>
                </c:pt>
                <c:pt idx="26">
                  <c:v>STUDY-23-01662</c:v>
                </c:pt>
                <c:pt idx="27">
                  <c:v>STUDY-23-01423</c:v>
                </c:pt>
                <c:pt idx="28">
                  <c:v>STUDY-23-01719</c:v>
                </c:pt>
                <c:pt idx="29">
                  <c:v>STUDY-23-01546</c:v>
                </c:pt>
                <c:pt idx="30">
                  <c:v>STUDY-23-01698</c:v>
                </c:pt>
                <c:pt idx="31">
                  <c:v>STUDY-23-01451</c:v>
                </c:pt>
                <c:pt idx="32">
                  <c:v>STUDY-23-01572</c:v>
                </c:pt>
                <c:pt idx="33">
                  <c:v>STUDY-24-00159</c:v>
                </c:pt>
                <c:pt idx="34">
                  <c:v>STUDY-24-00009</c:v>
                </c:pt>
                <c:pt idx="35">
                  <c:v>STUDY-24-00170</c:v>
                </c:pt>
                <c:pt idx="36">
                  <c:v>STUDY-23-01562</c:v>
                </c:pt>
                <c:pt idx="37">
                  <c:v>STUDY-24-00024</c:v>
                </c:pt>
                <c:pt idx="38">
                  <c:v>STUDY-24-00083</c:v>
                </c:pt>
                <c:pt idx="39">
                  <c:v>STUDY-24-00168</c:v>
                </c:pt>
                <c:pt idx="40">
                  <c:v>STUDY-24-00165</c:v>
                </c:pt>
              </c:strCache>
            </c:strRef>
          </c:cat>
          <c:val>
            <c:numRef>
              <c:f>'Q1 Fb'!$I$2:$I$42</c:f>
              <c:numCache>
                <c:formatCode>General</c:formatCode>
                <c:ptCount val="41"/>
                <c:pt idx="0">
                  <c:v>59</c:v>
                </c:pt>
                <c:pt idx="1">
                  <c:v>59</c:v>
                </c:pt>
                <c:pt idx="2">
                  <c:v>59</c:v>
                </c:pt>
                <c:pt idx="3">
                  <c:v>59</c:v>
                </c:pt>
                <c:pt idx="4">
                  <c:v>59</c:v>
                </c:pt>
                <c:pt idx="5">
                  <c:v>59</c:v>
                </c:pt>
                <c:pt idx="6">
                  <c:v>59</c:v>
                </c:pt>
                <c:pt idx="7">
                  <c:v>59</c:v>
                </c:pt>
                <c:pt idx="8">
                  <c:v>59</c:v>
                </c:pt>
                <c:pt idx="9">
                  <c:v>59</c:v>
                </c:pt>
                <c:pt idx="10">
                  <c:v>59</c:v>
                </c:pt>
                <c:pt idx="11">
                  <c:v>59</c:v>
                </c:pt>
                <c:pt idx="12">
                  <c:v>59</c:v>
                </c:pt>
                <c:pt idx="13">
                  <c:v>59</c:v>
                </c:pt>
                <c:pt idx="14">
                  <c:v>59</c:v>
                </c:pt>
                <c:pt idx="15">
                  <c:v>59</c:v>
                </c:pt>
                <c:pt idx="16">
                  <c:v>59</c:v>
                </c:pt>
                <c:pt idx="17">
                  <c:v>59</c:v>
                </c:pt>
                <c:pt idx="18">
                  <c:v>59</c:v>
                </c:pt>
                <c:pt idx="19">
                  <c:v>59</c:v>
                </c:pt>
                <c:pt idx="20">
                  <c:v>59</c:v>
                </c:pt>
                <c:pt idx="21">
                  <c:v>59</c:v>
                </c:pt>
                <c:pt idx="22">
                  <c:v>59</c:v>
                </c:pt>
                <c:pt idx="23">
                  <c:v>59</c:v>
                </c:pt>
                <c:pt idx="24">
                  <c:v>59</c:v>
                </c:pt>
                <c:pt idx="25">
                  <c:v>59</c:v>
                </c:pt>
                <c:pt idx="26">
                  <c:v>59</c:v>
                </c:pt>
                <c:pt idx="27">
                  <c:v>59</c:v>
                </c:pt>
                <c:pt idx="28">
                  <c:v>59</c:v>
                </c:pt>
                <c:pt idx="29">
                  <c:v>59</c:v>
                </c:pt>
                <c:pt idx="30">
                  <c:v>59</c:v>
                </c:pt>
                <c:pt idx="31">
                  <c:v>59</c:v>
                </c:pt>
                <c:pt idx="32">
                  <c:v>59</c:v>
                </c:pt>
                <c:pt idx="33">
                  <c:v>59</c:v>
                </c:pt>
                <c:pt idx="34">
                  <c:v>59</c:v>
                </c:pt>
                <c:pt idx="35">
                  <c:v>59</c:v>
                </c:pt>
                <c:pt idx="36">
                  <c:v>59</c:v>
                </c:pt>
                <c:pt idx="37">
                  <c:v>59</c:v>
                </c:pt>
                <c:pt idx="38">
                  <c:v>59</c:v>
                </c:pt>
                <c:pt idx="39">
                  <c:v>59</c:v>
                </c:pt>
                <c:pt idx="40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963-4C77-A2B0-76256C649F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594928"/>
        <c:axId val="793591184"/>
      </c:lineChart>
      <c:catAx>
        <c:axId val="7935949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93591184"/>
        <c:crosses val="autoZero"/>
        <c:auto val="1"/>
        <c:lblAlgn val="ctr"/>
        <c:lblOffset val="100"/>
        <c:noMultiLvlLbl val="0"/>
      </c:catAx>
      <c:valAx>
        <c:axId val="793591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359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Q1</a:t>
            </a:r>
            <a:r>
              <a:rPr lang="en-US" baseline="0"/>
              <a:t> 2024 Expedited Initial Review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'Q1 Exp'!$B$1</c:f>
              <c:strCache>
                <c:ptCount val="1"/>
                <c:pt idx="0">
                  <c:v>IRB Pre-Review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Exp'!$B$2:$B$215</c:f>
              <c:numCache>
                <c:formatCode>General</c:formatCode>
                <c:ptCount val="214"/>
                <c:pt idx="0">
                  <c:v>13.86</c:v>
                </c:pt>
                <c:pt idx="1">
                  <c:v>21.62</c:v>
                </c:pt>
                <c:pt idx="2">
                  <c:v>8.07</c:v>
                </c:pt>
                <c:pt idx="3">
                  <c:v>123.67</c:v>
                </c:pt>
                <c:pt idx="4">
                  <c:v>41.45</c:v>
                </c:pt>
                <c:pt idx="5">
                  <c:v>80.349999999999994</c:v>
                </c:pt>
                <c:pt idx="6">
                  <c:v>29.48</c:v>
                </c:pt>
                <c:pt idx="7">
                  <c:v>30.21</c:v>
                </c:pt>
                <c:pt idx="8">
                  <c:v>26.39</c:v>
                </c:pt>
                <c:pt idx="9">
                  <c:v>20.34</c:v>
                </c:pt>
                <c:pt idx="10">
                  <c:v>141.38999999999999</c:v>
                </c:pt>
                <c:pt idx="11">
                  <c:v>26.26</c:v>
                </c:pt>
                <c:pt idx="12">
                  <c:v>36.049999999999997</c:v>
                </c:pt>
                <c:pt idx="13">
                  <c:v>40.799999999999997</c:v>
                </c:pt>
                <c:pt idx="14">
                  <c:v>59.13</c:v>
                </c:pt>
                <c:pt idx="15">
                  <c:v>55.35</c:v>
                </c:pt>
                <c:pt idx="16">
                  <c:v>61.58</c:v>
                </c:pt>
                <c:pt idx="17">
                  <c:v>30.85</c:v>
                </c:pt>
                <c:pt idx="18">
                  <c:v>20.57</c:v>
                </c:pt>
                <c:pt idx="19">
                  <c:v>32.47</c:v>
                </c:pt>
                <c:pt idx="20">
                  <c:v>47.28</c:v>
                </c:pt>
                <c:pt idx="21">
                  <c:v>22.48</c:v>
                </c:pt>
                <c:pt idx="22">
                  <c:v>24.47</c:v>
                </c:pt>
                <c:pt idx="23">
                  <c:v>31.23</c:v>
                </c:pt>
                <c:pt idx="24">
                  <c:v>9.15</c:v>
                </c:pt>
                <c:pt idx="25">
                  <c:v>32.369999999999997</c:v>
                </c:pt>
                <c:pt idx="26">
                  <c:v>33.79</c:v>
                </c:pt>
                <c:pt idx="27">
                  <c:v>16.329999999999998</c:v>
                </c:pt>
                <c:pt idx="28">
                  <c:v>14.6</c:v>
                </c:pt>
                <c:pt idx="29">
                  <c:v>44.24</c:v>
                </c:pt>
                <c:pt idx="30">
                  <c:v>21.41</c:v>
                </c:pt>
                <c:pt idx="31">
                  <c:v>20.58</c:v>
                </c:pt>
                <c:pt idx="32">
                  <c:v>26.01</c:v>
                </c:pt>
                <c:pt idx="33">
                  <c:v>12.48</c:v>
                </c:pt>
                <c:pt idx="34">
                  <c:v>55.53</c:v>
                </c:pt>
                <c:pt idx="35">
                  <c:v>44.35</c:v>
                </c:pt>
                <c:pt idx="36">
                  <c:v>36.31</c:v>
                </c:pt>
                <c:pt idx="37">
                  <c:v>17.16</c:v>
                </c:pt>
                <c:pt idx="38">
                  <c:v>38.6</c:v>
                </c:pt>
                <c:pt idx="39">
                  <c:v>41.93</c:v>
                </c:pt>
                <c:pt idx="40">
                  <c:v>11.6</c:v>
                </c:pt>
                <c:pt idx="41">
                  <c:v>15.04</c:v>
                </c:pt>
                <c:pt idx="42">
                  <c:v>40.43</c:v>
                </c:pt>
                <c:pt idx="43">
                  <c:v>24.91</c:v>
                </c:pt>
                <c:pt idx="44">
                  <c:v>50.4</c:v>
                </c:pt>
                <c:pt idx="45">
                  <c:v>29.35</c:v>
                </c:pt>
                <c:pt idx="46">
                  <c:v>26.5</c:v>
                </c:pt>
                <c:pt idx="47">
                  <c:v>27.97</c:v>
                </c:pt>
                <c:pt idx="48">
                  <c:v>49.89</c:v>
                </c:pt>
                <c:pt idx="49">
                  <c:v>36.31</c:v>
                </c:pt>
                <c:pt idx="50">
                  <c:v>17.18</c:v>
                </c:pt>
                <c:pt idx="51">
                  <c:v>41.39</c:v>
                </c:pt>
                <c:pt idx="52">
                  <c:v>25.13</c:v>
                </c:pt>
                <c:pt idx="53">
                  <c:v>29.99</c:v>
                </c:pt>
                <c:pt idx="54">
                  <c:v>51.02</c:v>
                </c:pt>
                <c:pt idx="55">
                  <c:v>23.66</c:v>
                </c:pt>
                <c:pt idx="56">
                  <c:v>55.31</c:v>
                </c:pt>
                <c:pt idx="57">
                  <c:v>33.049999999999997</c:v>
                </c:pt>
                <c:pt idx="58">
                  <c:v>18.920000000000002</c:v>
                </c:pt>
                <c:pt idx="59">
                  <c:v>31.81</c:v>
                </c:pt>
                <c:pt idx="60">
                  <c:v>38.119999999999997</c:v>
                </c:pt>
                <c:pt idx="61">
                  <c:v>14.47</c:v>
                </c:pt>
                <c:pt idx="62">
                  <c:v>12.92</c:v>
                </c:pt>
                <c:pt idx="63">
                  <c:v>10.47</c:v>
                </c:pt>
                <c:pt idx="64">
                  <c:v>42.12</c:v>
                </c:pt>
                <c:pt idx="65">
                  <c:v>20.37</c:v>
                </c:pt>
                <c:pt idx="66">
                  <c:v>10.51</c:v>
                </c:pt>
                <c:pt idx="67">
                  <c:v>18.059999999999999</c:v>
                </c:pt>
                <c:pt idx="68">
                  <c:v>17.64</c:v>
                </c:pt>
                <c:pt idx="69">
                  <c:v>30.5</c:v>
                </c:pt>
                <c:pt idx="70">
                  <c:v>24.95</c:v>
                </c:pt>
                <c:pt idx="71">
                  <c:v>48.16</c:v>
                </c:pt>
                <c:pt idx="72">
                  <c:v>28.81</c:v>
                </c:pt>
                <c:pt idx="73">
                  <c:v>18.13</c:v>
                </c:pt>
                <c:pt idx="74">
                  <c:v>40.200000000000003</c:v>
                </c:pt>
                <c:pt idx="75">
                  <c:v>25.28</c:v>
                </c:pt>
                <c:pt idx="76">
                  <c:v>43.03</c:v>
                </c:pt>
                <c:pt idx="77">
                  <c:v>28.15</c:v>
                </c:pt>
                <c:pt idx="78">
                  <c:v>20.76</c:v>
                </c:pt>
                <c:pt idx="79">
                  <c:v>20.420000000000002</c:v>
                </c:pt>
                <c:pt idx="80">
                  <c:v>49.21</c:v>
                </c:pt>
                <c:pt idx="81">
                  <c:v>40.98</c:v>
                </c:pt>
                <c:pt idx="82">
                  <c:v>20.23</c:v>
                </c:pt>
                <c:pt idx="83">
                  <c:v>31.49</c:v>
                </c:pt>
                <c:pt idx="84">
                  <c:v>23.52</c:v>
                </c:pt>
                <c:pt idx="85">
                  <c:v>31.39</c:v>
                </c:pt>
                <c:pt idx="86">
                  <c:v>56.44</c:v>
                </c:pt>
                <c:pt idx="87">
                  <c:v>41.38</c:v>
                </c:pt>
                <c:pt idx="88">
                  <c:v>17.87</c:v>
                </c:pt>
                <c:pt idx="89">
                  <c:v>31.06</c:v>
                </c:pt>
                <c:pt idx="90">
                  <c:v>18.59</c:v>
                </c:pt>
                <c:pt idx="91">
                  <c:v>16.440000000000001</c:v>
                </c:pt>
                <c:pt idx="92">
                  <c:v>29.96</c:v>
                </c:pt>
                <c:pt idx="93">
                  <c:v>12.76</c:v>
                </c:pt>
                <c:pt idx="94">
                  <c:v>30.3</c:v>
                </c:pt>
                <c:pt idx="95">
                  <c:v>47.19</c:v>
                </c:pt>
                <c:pt idx="96">
                  <c:v>34.99</c:v>
                </c:pt>
                <c:pt idx="97">
                  <c:v>32.08</c:v>
                </c:pt>
                <c:pt idx="98">
                  <c:v>46.36</c:v>
                </c:pt>
                <c:pt idx="99">
                  <c:v>33.5</c:v>
                </c:pt>
                <c:pt idx="100">
                  <c:v>12.43</c:v>
                </c:pt>
                <c:pt idx="101">
                  <c:v>17.61</c:v>
                </c:pt>
                <c:pt idx="102">
                  <c:v>32.75</c:v>
                </c:pt>
                <c:pt idx="103">
                  <c:v>45.26</c:v>
                </c:pt>
                <c:pt idx="104">
                  <c:v>30.81</c:v>
                </c:pt>
                <c:pt idx="105">
                  <c:v>42.51</c:v>
                </c:pt>
                <c:pt idx="106">
                  <c:v>42.51</c:v>
                </c:pt>
                <c:pt idx="107">
                  <c:v>21.56</c:v>
                </c:pt>
                <c:pt idx="108">
                  <c:v>17.29</c:v>
                </c:pt>
                <c:pt idx="109">
                  <c:v>20.77</c:v>
                </c:pt>
                <c:pt idx="110">
                  <c:v>22.55</c:v>
                </c:pt>
                <c:pt idx="111">
                  <c:v>24.47</c:v>
                </c:pt>
                <c:pt idx="112">
                  <c:v>20.63</c:v>
                </c:pt>
                <c:pt idx="113">
                  <c:v>32.81</c:v>
                </c:pt>
                <c:pt idx="114">
                  <c:v>22.31</c:v>
                </c:pt>
                <c:pt idx="115">
                  <c:v>30.56</c:v>
                </c:pt>
                <c:pt idx="116">
                  <c:v>29.36</c:v>
                </c:pt>
                <c:pt idx="117">
                  <c:v>35.58</c:v>
                </c:pt>
                <c:pt idx="118">
                  <c:v>35.64</c:v>
                </c:pt>
                <c:pt idx="119">
                  <c:v>19.71</c:v>
                </c:pt>
                <c:pt idx="120">
                  <c:v>7.04</c:v>
                </c:pt>
                <c:pt idx="121">
                  <c:v>37.22</c:v>
                </c:pt>
                <c:pt idx="122">
                  <c:v>16.559999999999999</c:v>
                </c:pt>
                <c:pt idx="123">
                  <c:v>22.83</c:v>
                </c:pt>
                <c:pt idx="124">
                  <c:v>17.23</c:v>
                </c:pt>
                <c:pt idx="125">
                  <c:v>35.85</c:v>
                </c:pt>
                <c:pt idx="126">
                  <c:v>10.87</c:v>
                </c:pt>
                <c:pt idx="127">
                  <c:v>23.16</c:v>
                </c:pt>
                <c:pt idx="128">
                  <c:v>43.87</c:v>
                </c:pt>
                <c:pt idx="129">
                  <c:v>25.78</c:v>
                </c:pt>
                <c:pt idx="130">
                  <c:v>19.96</c:v>
                </c:pt>
                <c:pt idx="131">
                  <c:v>23.37</c:v>
                </c:pt>
                <c:pt idx="132">
                  <c:v>25.88</c:v>
                </c:pt>
                <c:pt idx="133">
                  <c:v>17.03</c:v>
                </c:pt>
                <c:pt idx="134">
                  <c:v>37.69</c:v>
                </c:pt>
                <c:pt idx="135">
                  <c:v>20.48</c:v>
                </c:pt>
                <c:pt idx="136">
                  <c:v>7.28</c:v>
                </c:pt>
                <c:pt idx="137">
                  <c:v>23.81</c:v>
                </c:pt>
                <c:pt idx="138">
                  <c:v>27.27</c:v>
                </c:pt>
                <c:pt idx="139">
                  <c:v>27.44</c:v>
                </c:pt>
                <c:pt idx="140">
                  <c:v>34.299999999999997</c:v>
                </c:pt>
                <c:pt idx="141">
                  <c:v>28.17</c:v>
                </c:pt>
                <c:pt idx="142">
                  <c:v>21.75</c:v>
                </c:pt>
                <c:pt idx="143">
                  <c:v>10.35</c:v>
                </c:pt>
                <c:pt idx="144">
                  <c:v>20.84</c:v>
                </c:pt>
                <c:pt idx="145">
                  <c:v>19.760000000000002</c:v>
                </c:pt>
                <c:pt idx="146">
                  <c:v>17.54</c:v>
                </c:pt>
                <c:pt idx="147">
                  <c:v>24.24</c:v>
                </c:pt>
                <c:pt idx="148">
                  <c:v>34.18</c:v>
                </c:pt>
                <c:pt idx="149">
                  <c:v>5.19</c:v>
                </c:pt>
                <c:pt idx="150">
                  <c:v>9.99</c:v>
                </c:pt>
                <c:pt idx="151">
                  <c:v>8.35</c:v>
                </c:pt>
                <c:pt idx="152">
                  <c:v>12.55</c:v>
                </c:pt>
                <c:pt idx="153">
                  <c:v>24.97</c:v>
                </c:pt>
                <c:pt idx="154">
                  <c:v>6.06</c:v>
                </c:pt>
                <c:pt idx="155">
                  <c:v>25.38</c:v>
                </c:pt>
                <c:pt idx="156">
                  <c:v>11.67</c:v>
                </c:pt>
                <c:pt idx="157">
                  <c:v>31.45</c:v>
                </c:pt>
                <c:pt idx="158">
                  <c:v>27.66</c:v>
                </c:pt>
                <c:pt idx="159">
                  <c:v>6.74</c:v>
                </c:pt>
                <c:pt idx="160">
                  <c:v>18.87</c:v>
                </c:pt>
                <c:pt idx="161">
                  <c:v>32.32</c:v>
                </c:pt>
                <c:pt idx="162">
                  <c:v>32.33</c:v>
                </c:pt>
                <c:pt idx="163">
                  <c:v>16.62</c:v>
                </c:pt>
                <c:pt idx="164">
                  <c:v>33.229999999999997</c:v>
                </c:pt>
                <c:pt idx="165">
                  <c:v>27.4</c:v>
                </c:pt>
                <c:pt idx="166">
                  <c:v>18.96</c:v>
                </c:pt>
                <c:pt idx="167">
                  <c:v>22.86</c:v>
                </c:pt>
                <c:pt idx="168">
                  <c:v>20.87</c:v>
                </c:pt>
                <c:pt idx="169">
                  <c:v>32.04</c:v>
                </c:pt>
                <c:pt idx="170">
                  <c:v>15.57</c:v>
                </c:pt>
                <c:pt idx="171">
                  <c:v>19.010000000000002</c:v>
                </c:pt>
                <c:pt idx="172">
                  <c:v>27.96</c:v>
                </c:pt>
                <c:pt idx="173">
                  <c:v>8.61</c:v>
                </c:pt>
                <c:pt idx="174">
                  <c:v>21.8</c:v>
                </c:pt>
                <c:pt idx="175">
                  <c:v>27.74</c:v>
                </c:pt>
                <c:pt idx="176">
                  <c:v>27.93</c:v>
                </c:pt>
                <c:pt idx="177">
                  <c:v>11.61</c:v>
                </c:pt>
                <c:pt idx="178">
                  <c:v>20.12</c:v>
                </c:pt>
                <c:pt idx="179">
                  <c:v>24.86</c:v>
                </c:pt>
                <c:pt idx="180">
                  <c:v>25.02</c:v>
                </c:pt>
                <c:pt idx="181">
                  <c:v>22.17</c:v>
                </c:pt>
                <c:pt idx="182">
                  <c:v>14.63</c:v>
                </c:pt>
                <c:pt idx="183">
                  <c:v>26.21</c:v>
                </c:pt>
                <c:pt idx="184">
                  <c:v>19.55</c:v>
                </c:pt>
                <c:pt idx="185">
                  <c:v>16.36</c:v>
                </c:pt>
                <c:pt idx="186">
                  <c:v>19.84</c:v>
                </c:pt>
                <c:pt idx="187">
                  <c:v>15.59</c:v>
                </c:pt>
                <c:pt idx="188">
                  <c:v>15.55</c:v>
                </c:pt>
                <c:pt idx="189">
                  <c:v>6.55</c:v>
                </c:pt>
                <c:pt idx="190">
                  <c:v>22.72</c:v>
                </c:pt>
                <c:pt idx="191">
                  <c:v>15.86</c:v>
                </c:pt>
                <c:pt idx="192">
                  <c:v>8.64</c:v>
                </c:pt>
                <c:pt idx="193">
                  <c:v>17.86</c:v>
                </c:pt>
                <c:pt idx="194">
                  <c:v>17.350000000000001</c:v>
                </c:pt>
                <c:pt idx="195">
                  <c:v>11.11</c:v>
                </c:pt>
                <c:pt idx="196">
                  <c:v>18.920000000000002</c:v>
                </c:pt>
                <c:pt idx="197">
                  <c:v>15.8</c:v>
                </c:pt>
                <c:pt idx="198">
                  <c:v>16.079999999999998</c:v>
                </c:pt>
                <c:pt idx="199">
                  <c:v>13.89</c:v>
                </c:pt>
                <c:pt idx="200">
                  <c:v>18.82</c:v>
                </c:pt>
                <c:pt idx="201">
                  <c:v>13.31</c:v>
                </c:pt>
                <c:pt idx="202">
                  <c:v>8.91</c:v>
                </c:pt>
                <c:pt idx="203">
                  <c:v>6.6</c:v>
                </c:pt>
                <c:pt idx="204">
                  <c:v>19.239999999999998</c:v>
                </c:pt>
                <c:pt idx="205">
                  <c:v>7.49</c:v>
                </c:pt>
                <c:pt idx="206">
                  <c:v>15.77</c:v>
                </c:pt>
                <c:pt idx="207">
                  <c:v>12.94</c:v>
                </c:pt>
                <c:pt idx="208">
                  <c:v>6.86</c:v>
                </c:pt>
                <c:pt idx="209">
                  <c:v>8.2899999999999991</c:v>
                </c:pt>
                <c:pt idx="210">
                  <c:v>7.15</c:v>
                </c:pt>
                <c:pt idx="211">
                  <c:v>6.25</c:v>
                </c:pt>
                <c:pt idx="212">
                  <c:v>3.64</c:v>
                </c:pt>
                <c:pt idx="213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AB-4CA5-B345-1A3C3E4FF6BC}"/>
            </c:ext>
          </c:extLst>
        </c:ser>
        <c:ser>
          <c:idx val="1"/>
          <c:order val="1"/>
          <c:tx>
            <c:strRef>
              <c:f>'Q1 Exp'!$C$1</c:f>
              <c:strCache>
                <c:ptCount val="1"/>
                <c:pt idx="0">
                  <c:v>Pending Assignment (Pre-Review Complete)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Exp'!$C$2:$C$215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0.01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0.01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0.01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0.03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0.01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0.01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0.01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AB-4CA5-B345-1A3C3E4FF6BC}"/>
            </c:ext>
          </c:extLst>
        </c:ser>
        <c:ser>
          <c:idx val="2"/>
          <c:order val="2"/>
          <c:tx>
            <c:strRef>
              <c:f>'Q1 Exp'!$D$1</c:f>
              <c:strCache>
                <c:ptCount val="1"/>
                <c:pt idx="0">
                  <c:v>In Review (Committee or Non-Committee)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Exp'!$D$2:$D$215</c:f>
              <c:numCache>
                <c:formatCode>General</c:formatCode>
                <c:ptCount val="214"/>
                <c:pt idx="0">
                  <c:v>53.63</c:v>
                </c:pt>
                <c:pt idx="1">
                  <c:v>43.67</c:v>
                </c:pt>
                <c:pt idx="2">
                  <c:v>5.5</c:v>
                </c:pt>
                <c:pt idx="3">
                  <c:v>44.34</c:v>
                </c:pt>
                <c:pt idx="4">
                  <c:v>27.03</c:v>
                </c:pt>
                <c:pt idx="5">
                  <c:v>38.75</c:v>
                </c:pt>
                <c:pt idx="6">
                  <c:v>3.94</c:v>
                </c:pt>
                <c:pt idx="7">
                  <c:v>26.44</c:v>
                </c:pt>
                <c:pt idx="8">
                  <c:v>118.08</c:v>
                </c:pt>
                <c:pt idx="9">
                  <c:v>34.54</c:v>
                </c:pt>
                <c:pt idx="10">
                  <c:v>15.16</c:v>
                </c:pt>
                <c:pt idx="11">
                  <c:v>3.68</c:v>
                </c:pt>
                <c:pt idx="12">
                  <c:v>25.86</c:v>
                </c:pt>
                <c:pt idx="13">
                  <c:v>36.840000000000003</c:v>
                </c:pt>
                <c:pt idx="14">
                  <c:v>16</c:v>
                </c:pt>
                <c:pt idx="15">
                  <c:v>19.510000000000002</c:v>
                </c:pt>
                <c:pt idx="16">
                  <c:v>17.11</c:v>
                </c:pt>
                <c:pt idx="17">
                  <c:v>5.31</c:v>
                </c:pt>
                <c:pt idx="18">
                  <c:v>71.989999999999995</c:v>
                </c:pt>
                <c:pt idx="19">
                  <c:v>15.88</c:v>
                </c:pt>
                <c:pt idx="20">
                  <c:v>0.9</c:v>
                </c:pt>
                <c:pt idx="21">
                  <c:v>0</c:v>
                </c:pt>
                <c:pt idx="22">
                  <c:v>10.46</c:v>
                </c:pt>
                <c:pt idx="23">
                  <c:v>0</c:v>
                </c:pt>
                <c:pt idx="24">
                  <c:v>25.72</c:v>
                </c:pt>
                <c:pt idx="25">
                  <c:v>0</c:v>
                </c:pt>
                <c:pt idx="26">
                  <c:v>29.11</c:v>
                </c:pt>
                <c:pt idx="27">
                  <c:v>9.16</c:v>
                </c:pt>
                <c:pt idx="28">
                  <c:v>0</c:v>
                </c:pt>
                <c:pt idx="29">
                  <c:v>39.78</c:v>
                </c:pt>
                <c:pt idx="30">
                  <c:v>22.63</c:v>
                </c:pt>
                <c:pt idx="31">
                  <c:v>28.75</c:v>
                </c:pt>
                <c:pt idx="32">
                  <c:v>5.16</c:v>
                </c:pt>
                <c:pt idx="33">
                  <c:v>6.95</c:v>
                </c:pt>
                <c:pt idx="34">
                  <c:v>15.42</c:v>
                </c:pt>
                <c:pt idx="35">
                  <c:v>1.07</c:v>
                </c:pt>
                <c:pt idx="36">
                  <c:v>0.62</c:v>
                </c:pt>
                <c:pt idx="37">
                  <c:v>0</c:v>
                </c:pt>
                <c:pt idx="38">
                  <c:v>5.19</c:v>
                </c:pt>
                <c:pt idx="39">
                  <c:v>1.96</c:v>
                </c:pt>
                <c:pt idx="40">
                  <c:v>2.75</c:v>
                </c:pt>
                <c:pt idx="41">
                  <c:v>51.09</c:v>
                </c:pt>
                <c:pt idx="42">
                  <c:v>16.37</c:v>
                </c:pt>
                <c:pt idx="43">
                  <c:v>0.19</c:v>
                </c:pt>
                <c:pt idx="44">
                  <c:v>1.02</c:v>
                </c:pt>
                <c:pt idx="45">
                  <c:v>14.2</c:v>
                </c:pt>
                <c:pt idx="46">
                  <c:v>12.11</c:v>
                </c:pt>
                <c:pt idx="47">
                  <c:v>0</c:v>
                </c:pt>
                <c:pt idx="48">
                  <c:v>10.86</c:v>
                </c:pt>
                <c:pt idx="49">
                  <c:v>10.08</c:v>
                </c:pt>
                <c:pt idx="50">
                  <c:v>1.29</c:v>
                </c:pt>
                <c:pt idx="51">
                  <c:v>9.66</c:v>
                </c:pt>
                <c:pt idx="52">
                  <c:v>0</c:v>
                </c:pt>
                <c:pt idx="53">
                  <c:v>24.42</c:v>
                </c:pt>
                <c:pt idx="54">
                  <c:v>15.76</c:v>
                </c:pt>
                <c:pt idx="55">
                  <c:v>10.91</c:v>
                </c:pt>
                <c:pt idx="56">
                  <c:v>7.03</c:v>
                </c:pt>
                <c:pt idx="57">
                  <c:v>3.66</c:v>
                </c:pt>
                <c:pt idx="58">
                  <c:v>2.15</c:v>
                </c:pt>
                <c:pt idx="59">
                  <c:v>3.83</c:v>
                </c:pt>
                <c:pt idx="60">
                  <c:v>3.96</c:v>
                </c:pt>
                <c:pt idx="61">
                  <c:v>0</c:v>
                </c:pt>
                <c:pt idx="62">
                  <c:v>5.96</c:v>
                </c:pt>
                <c:pt idx="63">
                  <c:v>9.7100000000000009</c:v>
                </c:pt>
                <c:pt idx="64">
                  <c:v>13.11</c:v>
                </c:pt>
                <c:pt idx="65">
                  <c:v>1.1299999999999999</c:v>
                </c:pt>
                <c:pt idx="66">
                  <c:v>22.73</c:v>
                </c:pt>
                <c:pt idx="67">
                  <c:v>14.16</c:v>
                </c:pt>
                <c:pt idx="68">
                  <c:v>0.25</c:v>
                </c:pt>
                <c:pt idx="69">
                  <c:v>3.29</c:v>
                </c:pt>
                <c:pt idx="70">
                  <c:v>16.350000000000001</c:v>
                </c:pt>
                <c:pt idx="71">
                  <c:v>0.02</c:v>
                </c:pt>
                <c:pt idx="72">
                  <c:v>3.99</c:v>
                </c:pt>
                <c:pt idx="73">
                  <c:v>12.91</c:v>
                </c:pt>
                <c:pt idx="74">
                  <c:v>29.44</c:v>
                </c:pt>
                <c:pt idx="75">
                  <c:v>13.23</c:v>
                </c:pt>
                <c:pt idx="76">
                  <c:v>0</c:v>
                </c:pt>
                <c:pt idx="77">
                  <c:v>32.020000000000003</c:v>
                </c:pt>
                <c:pt idx="78">
                  <c:v>21.21</c:v>
                </c:pt>
                <c:pt idx="79">
                  <c:v>21.19</c:v>
                </c:pt>
                <c:pt idx="80">
                  <c:v>0.83</c:v>
                </c:pt>
                <c:pt idx="81">
                  <c:v>17.600000000000001</c:v>
                </c:pt>
                <c:pt idx="82">
                  <c:v>0</c:v>
                </c:pt>
                <c:pt idx="83">
                  <c:v>6.03</c:v>
                </c:pt>
                <c:pt idx="84">
                  <c:v>0</c:v>
                </c:pt>
                <c:pt idx="85">
                  <c:v>0</c:v>
                </c:pt>
                <c:pt idx="86">
                  <c:v>2.7</c:v>
                </c:pt>
                <c:pt idx="87">
                  <c:v>2.17</c:v>
                </c:pt>
                <c:pt idx="88">
                  <c:v>10.08</c:v>
                </c:pt>
                <c:pt idx="89">
                  <c:v>25.71</c:v>
                </c:pt>
                <c:pt idx="90">
                  <c:v>21.04</c:v>
                </c:pt>
                <c:pt idx="91">
                  <c:v>4.74</c:v>
                </c:pt>
                <c:pt idx="92">
                  <c:v>10.88</c:v>
                </c:pt>
                <c:pt idx="93">
                  <c:v>13.12</c:v>
                </c:pt>
                <c:pt idx="94">
                  <c:v>0</c:v>
                </c:pt>
                <c:pt idx="95">
                  <c:v>15.7</c:v>
                </c:pt>
                <c:pt idx="96">
                  <c:v>11.89</c:v>
                </c:pt>
                <c:pt idx="97">
                  <c:v>0.79</c:v>
                </c:pt>
                <c:pt idx="98">
                  <c:v>5.99</c:v>
                </c:pt>
                <c:pt idx="99">
                  <c:v>0</c:v>
                </c:pt>
                <c:pt idx="100">
                  <c:v>4.3899999999999997</c:v>
                </c:pt>
                <c:pt idx="101">
                  <c:v>19.73</c:v>
                </c:pt>
                <c:pt idx="102">
                  <c:v>9.9600000000000009</c:v>
                </c:pt>
                <c:pt idx="103">
                  <c:v>0.05</c:v>
                </c:pt>
                <c:pt idx="104">
                  <c:v>17.14</c:v>
                </c:pt>
                <c:pt idx="105">
                  <c:v>10.91</c:v>
                </c:pt>
                <c:pt idx="106">
                  <c:v>3.2</c:v>
                </c:pt>
                <c:pt idx="107">
                  <c:v>0</c:v>
                </c:pt>
                <c:pt idx="108">
                  <c:v>0.06</c:v>
                </c:pt>
                <c:pt idx="109">
                  <c:v>5.18</c:v>
                </c:pt>
                <c:pt idx="110">
                  <c:v>16.27</c:v>
                </c:pt>
                <c:pt idx="111">
                  <c:v>10.59</c:v>
                </c:pt>
                <c:pt idx="112">
                  <c:v>0</c:v>
                </c:pt>
                <c:pt idx="113">
                  <c:v>12.61</c:v>
                </c:pt>
                <c:pt idx="114">
                  <c:v>0</c:v>
                </c:pt>
                <c:pt idx="115">
                  <c:v>0</c:v>
                </c:pt>
                <c:pt idx="116">
                  <c:v>0.01</c:v>
                </c:pt>
                <c:pt idx="117">
                  <c:v>1.31</c:v>
                </c:pt>
                <c:pt idx="118">
                  <c:v>0.05</c:v>
                </c:pt>
                <c:pt idx="119">
                  <c:v>7.71</c:v>
                </c:pt>
                <c:pt idx="120">
                  <c:v>0</c:v>
                </c:pt>
                <c:pt idx="121">
                  <c:v>0</c:v>
                </c:pt>
                <c:pt idx="122">
                  <c:v>8.2100000000000009</c:v>
                </c:pt>
                <c:pt idx="123">
                  <c:v>8.84</c:v>
                </c:pt>
                <c:pt idx="124">
                  <c:v>0.12</c:v>
                </c:pt>
                <c:pt idx="125">
                  <c:v>0</c:v>
                </c:pt>
                <c:pt idx="126">
                  <c:v>7.75</c:v>
                </c:pt>
                <c:pt idx="127">
                  <c:v>0</c:v>
                </c:pt>
                <c:pt idx="128">
                  <c:v>4.88</c:v>
                </c:pt>
                <c:pt idx="129">
                  <c:v>8.4</c:v>
                </c:pt>
                <c:pt idx="130">
                  <c:v>20.239999999999998</c:v>
                </c:pt>
                <c:pt idx="131">
                  <c:v>7.33</c:v>
                </c:pt>
                <c:pt idx="132">
                  <c:v>4.92</c:v>
                </c:pt>
                <c:pt idx="133">
                  <c:v>7.24</c:v>
                </c:pt>
                <c:pt idx="134">
                  <c:v>0.78</c:v>
                </c:pt>
                <c:pt idx="135">
                  <c:v>20.55</c:v>
                </c:pt>
                <c:pt idx="136">
                  <c:v>9.77</c:v>
                </c:pt>
                <c:pt idx="137">
                  <c:v>3.11</c:v>
                </c:pt>
                <c:pt idx="138">
                  <c:v>0</c:v>
                </c:pt>
                <c:pt idx="139">
                  <c:v>5.33</c:v>
                </c:pt>
                <c:pt idx="140">
                  <c:v>0</c:v>
                </c:pt>
                <c:pt idx="141">
                  <c:v>2.82</c:v>
                </c:pt>
                <c:pt idx="142">
                  <c:v>16.91</c:v>
                </c:pt>
                <c:pt idx="143">
                  <c:v>9.84</c:v>
                </c:pt>
                <c:pt idx="144">
                  <c:v>0</c:v>
                </c:pt>
                <c:pt idx="145">
                  <c:v>12.14</c:v>
                </c:pt>
                <c:pt idx="146">
                  <c:v>17.86</c:v>
                </c:pt>
                <c:pt idx="147">
                  <c:v>7.05</c:v>
                </c:pt>
                <c:pt idx="148">
                  <c:v>7.1</c:v>
                </c:pt>
                <c:pt idx="149">
                  <c:v>1.3</c:v>
                </c:pt>
                <c:pt idx="150">
                  <c:v>2.15</c:v>
                </c:pt>
                <c:pt idx="151">
                  <c:v>0.88</c:v>
                </c:pt>
                <c:pt idx="152">
                  <c:v>27.1</c:v>
                </c:pt>
                <c:pt idx="153">
                  <c:v>7.71</c:v>
                </c:pt>
                <c:pt idx="154">
                  <c:v>1.91</c:v>
                </c:pt>
                <c:pt idx="155">
                  <c:v>6.61</c:v>
                </c:pt>
                <c:pt idx="156">
                  <c:v>12.19</c:v>
                </c:pt>
                <c:pt idx="157">
                  <c:v>3.97</c:v>
                </c:pt>
                <c:pt idx="158">
                  <c:v>2.0699999999999998</c:v>
                </c:pt>
                <c:pt idx="159">
                  <c:v>3.88</c:v>
                </c:pt>
                <c:pt idx="160">
                  <c:v>13.39</c:v>
                </c:pt>
                <c:pt idx="161">
                  <c:v>0</c:v>
                </c:pt>
                <c:pt idx="162">
                  <c:v>0</c:v>
                </c:pt>
                <c:pt idx="163">
                  <c:v>6.83</c:v>
                </c:pt>
                <c:pt idx="164">
                  <c:v>0</c:v>
                </c:pt>
                <c:pt idx="165">
                  <c:v>0</c:v>
                </c:pt>
                <c:pt idx="166">
                  <c:v>4.87</c:v>
                </c:pt>
                <c:pt idx="167">
                  <c:v>0</c:v>
                </c:pt>
                <c:pt idx="168">
                  <c:v>0</c:v>
                </c:pt>
                <c:pt idx="169">
                  <c:v>1.85</c:v>
                </c:pt>
                <c:pt idx="170">
                  <c:v>4.0999999999999996</c:v>
                </c:pt>
                <c:pt idx="171">
                  <c:v>3.84</c:v>
                </c:pt>
                <c:pt idx="172">
                  <c:v>2.98</c:v>
                </c:pt>
                <c:pt idx="173">
                  <c:v>0.74</c:v>
                </c:pt>
                <c:pt idx="174">
                  <c:v>5.96</c:v>
                </c:pt>
                <c:pt idx="175">
                  <c:v>3.48</c:v>
                </c:pt>
                <c:pt idx="176">
                  <c:v>4.88</c:v>
                </c:pt>
                <c:pt idx="177">
                  <c:v>0.94</c:v>
                </c:pt>
                <c:pt idx="178">
                  <c:v>1.1100000000000001</c:v>
                </c:pt>
                <c:pt idx="179">
                  <c:v>0</c:v>
                </c:pt>
                <c:pt idx="180">
                  <c:v>0.81</c:v>
                </c:pt>
                <c:pt idx="181">
                  <c:v>0.18</c:v>
                </c:pt>
                <c:pt idx="182">
                  <c:v>4.1900000000000004</c:v>
                </c:pt>
                <c:pt idx="183">
                  <c:v>0</c:v>
                </c:pt>
                <c:pt idx="184">
                  <c:v>0</c:v>
                </c:pt>
                <c:pt idx="185">
                  <c:v>1.73</c:v>
                </c:pt>
                <c:pt idx="186">
                  <c:v>0</c:v>
                </c:pt>
                <c:pt idx="187">
                  <c:v>1.92</c:v>
                </c:pt>
                <c:pt idx="188">
                  <c:v>1.9</c:v>
                </c:pt>
                <c:pt idx="189">
                  <c:v>6.2</c:v>
                </c:pt>
                <c:pt idx="190">
                  <c:v>0.86</c:v>
                </c:pt>
                <c:pt idx="191">
                  <c:v>7.06</c:v>
                </c:pt>
                <c:pt idx="192">
                  <c:v>2.44</c:v>
                </c:pt>
                <c:pt idx="193">
                  <c:v>0</c:v>
                </c:pt>
                <c:pt idx="194">
                  <c:v>0.11</c:v>
                </c:pt>
                <c:pt idx="195">
                  <c:v>4.0599999999999996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1.18</c:v>
                </c:pt>
                <c:pt idx="200">
                  <c:v>1.04</c:v>
                </c:pt>
                <c:pt idx="201">
                  <c:v>0</c:v>
                </c:pt>
                <c:pt idx="202">
                  <c:v>12.61</c:v>
                </c:pt>
                <c:pt idx="203">
                  <c:v>9.9600000000000009</c:v>
                </c:pt>
                <c:pt idx="204">
                  <c:v>0</c:v>
                </c:pt>
                <c:pt idx="205">
                  <c:v>3.73</c:v>
                </c:pt>
                <c:pt idx="206">
                  <c:v>0</c:v>
                </c:pt>
                <c:pt idx="207">
                  <c:v>0</c:v>
                </c:pt>
                <c:pt idx="208">
                  <c:v>5.9</c:v>
                </c:pt>
                <c:pt idx="209">
                  <c:v>0.88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AB-4CA5-B345-1A3C3E4FF6BC}"/>
            </c:ext>
          </c:extLst>
        </c:ser>
        <c:ser>
          <c:idx val="3"/>
          <c:order val="3"/>
          <c:tx>
            <c:strRef>
              <c:f>'Q1 Exp'!$E$1</c:f>
              <c:strCache>
                <c:ptCount val="1"/>
                <c:pt idx="0">
                  <c:v>Changes Required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Exp'!$E$2:$E$215</c:f>
              <c:numCache>
                <c:formatCode>General</c:formatCode>
                <c:ptCount val="214"/>
                <c:pt idx="0">
                  <c:v>418.14</c:v>
                </c:pt>
                <c:pt idx="1">
                  <c:v>328.84</c:v>
                </c:pt>
                <c:pt idx="2">
                  <c:v>365.48</c:v>
                </c:pt>
                <c:pt idx="3">
                  <c:v>84.92</c:v>
                </c:pt>
                <c:pt idx="4">
                  <c:v>179.48</c:v>
                </c:pt>
                <c:pt idx="5">
                  <c:v>118.27</c:v>
                </c:pt>
                <c:pt idx="6">
                  <c:v>192.46</c:v>
                </c:pt>
                <c:pt idx="7">
                  <c:v>143.33000000000001</c:v>
                </c:pt>
                <c:pt idx="8">
                  <c:v>55.76</c:v>
                </c:pt>
                <c:pt idx="9">
                  <c:v>142.4</c:v>
                </c:pt>
                <c:pt idx="10">
                  <c:v>36.299999999999997</c:v>
                </c:pt>
                <c:pt idx="11">
                  <c:v>159.9</c:v>
                </c:pt>
                <c:pt idx="12">
                  <c:v>123.16</c:v>
                </c:pt>
                <c:pt idx="13">
                  <c:v>94.66</c:v>
                </c:pt>
                <c:pt idx="14">
                  <c:v>92.04</c:v>
                </c:pt>
                <c:pt idx="15">
                  <c:v>86.61</c:v>
                </c:pt>
                <c:pt idx="16">
                  <c:v>70.400000000000006</c:v>
                </c:pt>
                <c:pt idx="17">
                  <c:v>110.8</c:v>
                </c:pt>
                <c:pt idx="18">
                  <c:v>47.48</c:v>
                </c:pt>
                <c:pt idx="19">
                  <c:v>96.57</c:v>
                </c:pt>
                <c:pt idx="20">
                  <c:v>92.87</c:v>
                </c:pt>
                <c:pt idx="21">
                  <c:v>117.49</c:v>
                </c:pt>
                <c:pt idx="22">
                  <c:v>97.4</c:v>
                </c:pt>
                <c:pt idx="23">
                  <c:v>98.73</c:v>
                </c:pt>
                <c:pt idx="24">
                  <c:v>90.79</c:v>
                </c:pt>
                <c:pt idx="25">
                  <c:v>95.62</c:v>
                </c:pt>
                <c:pt idx="26">
                  <c:v>59.56</c:v>
                </c:pt>
                <c:pt idx="27">
                  <c:v>94.84</c:v>
                </c:pt>
                <c:pt idx="28">
                  <c:v>105.61</c:v>
                </c:pt>
                <c:pt idx="29">
                  <c:v>33.58</c:v>
                </c:pt>
                <c:pt idx="30">
                  <c:v>73.05</c:v>
                </c:pt>
                <c:pt idx="31">
                  <c:v>67.36</c:v>
                </c:pt>
                <c:pt idx="32">
                  <c:v>76.06</c:v>
                </c:pt>
                <c:pt idx="33">
                  <c:v>93.12</c:v>
                </c:pt>
                <c:pt idx="34">
                  <c:v>34.96</c:v>
                </c:pt>
                <c:pt idx="35">
                  <c:v>60.85</c:v>
                </c:pt>
                <c:pt idx="36">
                  <c:v>69.02</c:v>
                </c:pt>
                <c:pt idx="37">
                  <c:v>88.69</c:v>
                </c:pt>
                <c:pt idx="38">
                  <c:v>60.22</c:v>
                </c:pt>
                <c:pt idx="39">
                  <c:v>59.81</c:v>
                </c:pt>
                <c:pt idx="40">
                  <c:v>85.36</c:v>
                </c:pt>
                <c:pt idx="41">
                  <c:v>34.44</c:v>
                </c:pt>
                <c:pt idx="42">
                  <c:v>43.37</c:v>
                </c:pt>
                <c:pt idx="43">
                  <c:v>74.349999999999994</c:v>
                </c:pt>
                <c:pt idx="44">
                  <c:v>46.52</c:v>
                </c:pt>
                <c:pt idx="45">
                  <c:v>51.49</c:v>
                </c:pt>
                <c:pt idx="46">
                  <c:v>57.4</c:v>
                </c:pt>
                <c:pt idx="47">
                  <c:v>69.09</c:v>
                </c:pt>
                <c:pt idx="48">
                  <c:v>35.659999999999997</c:v>
                </c:pt>
                <c:pt idx="49">
                  <c:v>40.69</c:v>
                </c:pt>
                <c:pt idx="50">
                  <c:v>75.7</c:v>
                </c:pt>
                <c:pt idx="51">
                  <c:v>42.57</c:v>
                </c:pt>
                <c:pt idx="52">
                  <c:v>68.11</c:v>
                </c:pt>
                <c:pt idx="53">
                  <c:v>32.14</c:v>
                </c:pt>
                <c:pt idx="54">
                  <c:v>25.12</c:v>
                </c:pt>
                <c:pt idx="55">
                  <c:v>56.49</c:v>
                </c:pt>
                <c:pt idx="56">
                  <c:v>26.9</c:v>
                </c:pt>
                <c:pt idx="57">
                  <c:v>53.31</c:v>
                </c:pt>
                <c:pt idx="58">
                  <c:v>62.29</c:v>
                </c:pt>
                <c:pt idx="59">
                  <c:v>46.2</c:v>
                </c:pt>
                <c:pt idx="60">
                  <c:v>45.9</c:v>
                </c:pt>
                <c:pt idx="61">
                  <c:v>74.27</c:v>
                </c:pt>
                <c:pt idx="62">
                  <c:v>67.930000000000007</c:v>
                </c:pt>
                <c:pt idx="63">
                  <c:v>62.7</c:v>
                </c:pt>
                <c:pt idx="64">
                  <c:v>27.68</c:v>
                </c:pt>
                <c:pt idx="65">
                  <c:v>61.56</c:v>
                </c:pt>
                <c:pt idx="66">
                  <c:v>44.75</c:v>
                </c:pt>
                <c:pt idx="67">
                  <c:v>49.26</c:v>
                </c:pt>
                <c:pt idx="68">
                  <c:v>64.13</c:v>
                </c:pt>
                <c:pt idx="69">
                  <c:v>44.56</c:v>
                </c:pt>
                <c:pt idx="70">
                  <c:v>35.61</c:v>
                </c:pt>
                <c:pt idx="71">
                  <c:v>30.8</c:v>
                </c:pt>
                <c:pt idx="72">
                  <c:v>46.12</c:v>
                </c:pt>
                <c:pt idx="73">
                  <c:v>46.95</c:v>
                </c:pt>
                <c:pt idx="74">
                  <c:v>8.07</c:v>
                </c:pt>
                <c:pt idx="75">
                  <c:v>37.229999999999997</c:v>
                </c:pt>
                <c:pt idx="76">
                  <c:v>33.11</c:v>
                </c:pt>
                <c:pt idx="77">
                  <c:v>14.83</c:v>
                </c:pt>
                <c:pt idx="78">
                  <c:v>26.08</c:v>
                </c:pt>
                <c:pt idx="79">
                  <c:v>26.25</c:v>
                </c:pt>
                <c:pt idx="80">
                  <c:v>20.83</c:v>
                </c:pt>
                <c:pt idx="81">
                  <c:v>14</c:v>
                </c:pt>
                <c:pt idx="82">
                  <c:v>51.86</c:v>
                </c:pt>
                <c:pt idx="83">
                  <c:v>34.51</c:v>
                </c:pt>
                <c:pt idx="84">
                  <c:v>48.25</c:v>
                </c:pt>
                <c:pt idx="85">
                  <c:v>39.630000000000003</c:v>
                </c:pt>
                <c:pt idx="86">
                  <c:v>11.52</c:v>
                </c:pt>
                <c:pt idx="87">
                  <c:v>26.54</c:v>
                </c:pt>
                <c:pt idx="88">
                  <c:v>36.31</c:v>
                </c:pt>
                <c:pt idx="89">
                  <c:v>12.75</c:v>
                </c:pt>
                <c:pt idx="90">
                  <c:v>25.75</c:v>
                </c:pt>
                <c:pt idx="91">
                  <c:v>40.57</c:v>
                </c:pt>
                <c:pt idx="92">
                  <c:v>28.1</c:v>
                </c:pt>
                <c:pt idx="93">
                  <c:v>43.05</c:v>
                </c:pt>
                <c:pt idx="94">
                  <c:v>37.39</c:v>
                </c:pt>
                <c:pt idx="95">
                  <c:v>3.79</c:v>
                </c:pt>
                <c:pt idx="96">
                  <c:v>19.13</c:v>
                </c:pt>
                <c:pt idx="97">
                  <c:v>33.1</c:v>
                </c:pt>
                <c:pt idx="98">
                  <c:v>12.52</c:v>
                </c:pt>
                <c:pt idx="99">
                  <c:v>31.25</c:v>
                </c:pt>
                <c:pt idx="100">
                  <c:v>47.61</c:v>
                </c:pt>
                <c:pt idx="101">
                  <c:v>23.67</c:v>
                </c:pt>
                <c:pt idx="102">
                  <c:v>18.309999999999999</c:v>
                </c:pt>
                <c:pt idx="103">
                  <c:v>18.690000000000001</c:v>
                </c:pt>
                <c:pt idx="104">
                  <c:v>14.13</c:v>
                </c:pt>
                <c:pt idx="105">
                  <c:v>9.6199999999999992</c:v>
                </c:pt>
                <c:pt idx="106">
                  <c:v>14.49</c:v>
                </c:pt>
                <c:pt idx="107">
                  <c:v>41.39</c:v>
                </c:pt>
                <c:pt idx="108">
                  <c:v>44.53</c:v>
                </c:pt>
                <c:pt idx="109">
                  <c:v>34.159999999999997</c:v>
                </c:pt>
                <c:pt idx="110">
                  <c:v>18.09</c:v>
                </c:pt>
                <c:pt idx="111">
                  <c:v>20.37</c:v>
                </c:pt>
                <c:pt idx="112">
                  <c:v>36.619999999999997</c:v>
                </c:pt>
                <c:pt idx="113">
                  <c:v>11.29</c:v>
                </c:pt>
                <c:pt idx="114">
                  <c:v>34.590000000000003</c:v>
                </c:pt>
                <c:pt idx="115">
                  <c:v>26.15</c:v>
                </c:pt>
                <c:pt idx="116">
                  <c:v>26.84</c:v>
                </c:pt>
                <c:pt idx="117">
                  <c:v>19.14</c:v>
                </c:pt>
                <c:pt idx="118">
                  <c:v>19.62</c:v>
                </c:pt>
                <c:pt idx="119">
                  <c:v>28.5</c:v>
                </c:pt>
                <c:pt idx="120">
                  <c:v>48.18</c:v>
                </c:pt>
                <c:pt idx="121">
                  <c:v>17.61</c:v>
                </c:pt>
                <c:pt idx="122">
                  <c:v>28.96</c:v>
                </c:pt>
                <c:pt idx="123">
                  <c:v>17.399999999999999</c:v>
                </c:pt>
                <c:pt idx="124">
                  <c:v>35.619999999999997</c:v>
                </c:pt>
                <c:pt idx="125">
                  <c:v>16.14</c:v>
                </c:pt>
                <c:pt idx="126">
                  <c:v>32.229999999999997</c:v>
                </c:pt>
                <c:pt idx="127">
                  <c:v>26.83</c:v>
                </c:pt>
                <c:pt idx="128">
                  <c:v>0.25</c:v>
                </c:pt>
                <c:pt idx="129">
                  <c:v>14.98</c:v>
                </c:pt>
                <c:pt idx="130">
                  <c:v>9.51</c:v>
                </c:pt>
                <c:pt idx="131">
                  <c:v>17.760000000000002</c:v>
                </c:pt>
                <c:pt idx="132">
                  <c:v>16.98</c:v>
                </c:pt>
                <c:pt idx="133">
                  <c:v>21.38</c:v>
                </c:pt>
                <c:pt idx="134">
                  <c:v>10.15</c:v>
                </c:pt>
                <c:pt idx="135">
                  <c:v>7.3</c:v>
                </c:pt>
                <c:pt idx="136">
                  <c:v>28.78</c:v>
                </c:pt>
                <c:pt idx="137">
                  <c:v>17.13</c:v>
                </c:pt>
                <c:pt idx="138">
                  <c:v>19.760000000000002</c:v>
                </c:pt>
                <c:pt idx="139">
                  <c:v>7.84</c:v>
                </c:pt>
                <c:pt idx="140">
                  <c:v>11.47</c:v>
                </c:pt>
                <c:pt idx="141">
                  <c:v>13.2</c:v>
                </c:pt>
                <c:pt idx="142">
                  <c:v>0.95</c:v>
                </c:pt>
                <c:pt idx="143">
                  <c:v>22.82</c:v>
                </c:pt>
                <c:pt idx="144">
                  <c:v>23.01</c:v>
                </c:pt>
                <c:pt idx="145">
                  <c:v>10.29</c:v>
                </c:pt>
                <c:pt idx="146">
                  <c:v>4.3499999999999996</c:v>
                </c:pt>
                <c:pt idx="147">
                  <c:v>10.75</c:v>
                </c:pt>
                <c:pt idx="148">
                  <c:v>0.75</c:v>
                </c:pt>
                <c:pt idx="149">
                  <c:v>35.44</c:v>
                </c:pt>
                <c:pt idx="150">
                  <c:v>27.18</c:v>
                </c:pt>
                <c:pt idx="151">
                  <c:v>32.67</c:v>
                </c:pt>
                <c:pt idx="152">
                  <c:v>1.33</c:v>
                </c:pt>
                <c:pt idx="153">
                  <c:v>8.15</c:v>
                </c:pt>
                <c:pt idx="154">
                  <c:v>32.270000000000003</c:v>
                </c:pt>
                <c:pt idx="155">
                  <c:v>6.76</c:v>
                </c:pt>
                <c:pt idx="156">
                  <c:v>15.66</c:v>
                </c:pt>
                <c:pt idx="157">
                  <c:v>4.55</c:v>
                </c:pt>
                <c:pt idx="158">
                  <c:v>9.17</c:v>
                </c:pt>
                <c:pt idx="159">
                  <c:v>27.4</c:v>
                </c:pt>
                <c:pt idx="160">
                  <c:v>4.8899999999999997</c:v>
                </c:pt>
                <c:pt idx="161">
                  <c:v>4.8099999999999996</c:v>
                </c:pt>
                <c:pt idx="162">
                  <c:v>4.8</c:v>
                </c:pt>
                <c:pt idx="163">
                  <c:v>12.57</c:v>
                </c:pt>
                <c:pt idx="164">
                  <c:v>3.47</c:v>
                </c:pt>
                <c:pt idx="165">
                  <c:v>8.8800000000000008</c:v>
                </c:pt>
                <c:pt idx="166">
                  <c:v>9.1300000000000008</c:v>
                </c:pt>
                <c:pt idx="167">
                  <c:v>13.2</c:v>
                </c:pt>
                <c:pt idx="168">
                  <c:v>14.85</c:v>
                </c:pt>
                <c:pt idx="169">
                  <c:v>0.84</c:v>
                </c:pt>
                <c:pt idx="170">
                  <c:v>12.21</c:v>
                </c:pt>
                <c:pt idx="171">
                  <c:v>12.2</c:v>
                </c:pt>
                <c:pt idx="172">
                  <c:v>3.8</c:v>
                </c:pt>
                <c:pt idx="173">
                  <c:v>25.21</c:v>
                </c:pt>
                <c:pt idx="174">
                  <c:v>6.38</c:v>
                </c:pt>
                <c:pt idx="175">
                  <c:v>2.82</c:v>
                </c:pt>
                <c:pt idx="176">
                  <c:v>0.15</c:v>
                </c:pt>
                <c:pt idx="177">
                  <c:v>20.23</c:v>
                </c:pt>
                <c:pt idx="178">
                  <c:v>7.88</c:v>
                </c:pt>
                <c:pt idx="179">
                  <c:v>7.21</c:v>
                </c:pt>
                <c:pt idx="180">
                  <c:v>4.9000000000000004</c:v>
                </c:pt>
                <c:pt idx="181">
                  <c:v>6.95</c:v>
                </c:pt>
                <c:pt idx="182">
                  <c:v>9.11</c:v>
                </c:pt>
                <c:pt idx="183">
                  <c:v>2.9</c:v>
                </c:pt>
                <c:pt idx="184">
                  <c:v>9.5</c:v>
                </c:pt>
                <c:pt idx="185">
                  <c:v>10.86</c:v>
                </c:pt>
                <c:pt idx="186">
                  <c:v>9.16</c:v>
                </c:pt>
                <c:pt idx="187">
                  <c:v>11.19</c:v>
                </c:pt>
                <c:pt idx="188">
                  <c:v>11.18</c:v>
                </c:pt>
                <c:pt idx="189">
                  <c:v>14.25</c:v>
                </c:pt>
                <c:pt idx="190">
                  <c:v>4.55</c:v>
                </c:pt>
                <c:pt idx="191">
                  <c:v>3.92</c:v>
                </c:pt>
                <c:pt idx="192">
                  <c:v>11.56</c:v>
                </c:pt>
                <c:pt idx="193">
                  <c:v>8.1199999999999992</c:v>
                </c:pt>
                <c:pt idx="194">
                  <c:v>8.44</c:v>
                </c:pt>
                <c:pt idx="195">
                  <c:v>8.01</c:v>
                </c:pt>
                <c:pt idx="196">
                  <c:v>5.26</c:v>
                </c:pt>
                <c:pt idx="197">
                  <c:v>8.24</c:v>
                </c:pt>
                <c:pt idx="198">
                  <c:v>7.83</c:v>
                </c:pt>
                <c:pt idx="199">
                  <c:v>7.18</c:v>
                </c:pt>
                <c:pt idx="200">
                  <c:v>2.2400000000000002</c:v>
                </c:pt>
                <c:pt idx="201">
                  <c:v>8.75</c:v>
                </c:pt>
                <c:pt idx="202">
                  <c:v>0.51</c:v>
                </c:pt>
                <c:pt idx="203">
                  <c:v>3.21</c:v>
                </c:pt>
                <c:pt idx="204">
                  <c:v>7.0000000000000007E-2</c:v>
                </c:pt>
                <c:pt idx="205">
                  <c:v>6.55</c:v>
                </c:pt>
                <c:pt idx="206">
                  <c:v>0.35</c:v>
                </c:pt>
                <c:pt idx="207">
                  <c:v>3.06</c:v>
                </c:pt>
                <c:pt idx="208">
                  <c:v>1.23</c:v>
                </c:pt>
                <c:pt idx="209">
                  <c:v>3.87</c:v>
                </c:pt>
                <c:pt idx="210">
                  <c:v>0.08</c:v>
                </c:pt>
                <c:pt idx="211">
                  <c:v>0</c:v>
                </c:pt>
                <c:pt idx="212">
                  <c:v>0.21</c:v>
                </c:pt>
                <c:pt idx="213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AB-4CA5-B345-1A3C3E4FF6BC}"/>
            </c:ext>
          </c:extLst>
        </c:ser>
        <c:ser>
          <c:idx val="4"/>
          <c:order val="4"/>
          <c:tx>
            <c:strRef>
              <c:f>'Q1 Exp'!$F$1</c:f>
              <c:strCache>
                <c:ptCount val="1"/>
                <c:pt idx="0">
                  <c:v>Review Complete (Post-Review)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Exp'!$F$2:$F$215</c:f>
              <c:numCache>
                <c:formatCode>General</c:formatCode>
                <c:ptCount val="214"/>
                <c:pt idx="0">
                  <c:v>7.77</c:v>
                </c:pt>
                <c:pt idx="1">
                  <c:v>14.03</c:v>
                </c:pt>
                <c:pt idx="2">
                  <c:v>0.04</c:v>
                </c:pt>
                <c:pt idx="3">
                  <c:v>0</c:v>
                </c:pt>
                <c:pt idx="4">
                  <c:v>0.01</c:v>
                </c:pt>
                <c:pt idx="5">
                  <c:v>0.63</c:v>
                </c:pt>
                <c:pt idx="6">
                  <c:v>0</c:v>
                </c:pt>
                <c:pt idx="7">
                  <c:v>7.06</c:v>
                </c:pt>
                <c:pt idx="8">
                  <c:v>6.8</c:v>
                </c:pt>
                <c:pt idx="9">
                  <c:v>2.52</c:v>
                </c:pt>
                <c:pt idx="10">
                  <c:v>0.01</c:v>
                </c:pt>
                <c:pt idx="11">
                  <c:v>0.02</c:v>
                </c:pt>
                <c:pt idx="12">
                  <c:v>2.13</c:v>
                </c:pt>
                <c:pt idx="13">
                  <c:v>6.94</c:v>
                </c:pt>
                <c:pt idx="14">
                  <c:v>0.62</c:v>
                </c:pt>
                <c:pt idx="15">
                  <c:v>0.84</c:v>
                </c:pt>
                <c:pt idx="16">
                  <c:v>1.92</c:v>
                </c:pt>
                <c:pt idx="17">
                  <c:v>1.17</c:v>
                </c:pt>
                <c:pt idx="18">
                  <c:v>6.1</c:v>
                </c:pt>
                <c:pt idx="19">
                  <c:v>7.0000000000000007E-2</c:v>
                </c:pt>
                <c:pt idx="20">
                  <c:v>0.18</c:v>
                </c:pt>
                <c:pt idx="21">
                  <c:v>0</c:v>
                </c:pt>
                <c:pt idx="22">
                  <c:v>0.38</c:v>
                </c:pt>
                <c:pt idx="23">
                  <c:v>0</c:v>
                </c:pt>
                <c:pt idx="24">
                  <c:v>3.59</c:v>
                </c:pt>
                <c:pt idx="25">
                  <c:v>0</c:v>
                </c:pt>
                <c:pt idx="26">
                  <c:v>4.51</c:v>
                </c:pt>
                <c:pt idx="27">
                  <c:v>0.01</c:v>
                </c:pt>
                <c:pt idx="28">
                  <c:v>0</c:v>
                </c:pt>
                <c:pt idx="29">
                  <c:v>0.24</c:v>
                </c:pt>
                <c:pt idx="30">
                  <c:v>0.02</c:v>
                </c:pt>
                <c:pt idx="31">
                  <c:v>0.03</c:v>
                </c:pt>
                <c:pt idx="32">
                  <c:v>5.77</c:v>
                </c:pt>
                <c:pt idx="33">
                  <c:v>0.03</c:v>
                </c:pt>
                <c:pt idx="34">
                  <c:v>0.96</c:v>
                </c:pt>
                <c:pt idx="35">
                  <c:v>0.01</c:v>
                </c:pt>
                <c:pt idx="36">
                  <c:v>0.27</c:v>
                </c:pt>
                <c:pt idx="37">
                  <c:v>0</c:v>
                </c:pt>
                <c:pt idx="38">
                  <c:v>1.83</c:v>
                </c:pt>
                <c:pt idx="39">
                  <c:v>0.17</c:v>
                </c:pt>
                <c:pt idx="40">
                  <c:v>3.06</c:v>
                </c:pt>
                <c:pt idx="41">
                  <c:v>0.26</c:v>
                </c:pt>
                <c:pt idx="42">
                  <c:v>0.43</c:v>
                </c:pt>
                <c:pt idx="43">
                  <c:v>1.06</c:v>
                </c:pt>
                <c:pt idx="44">
                  <c:v>0.69</c:v>
                </c:pt>
                <c:pt idx="45">
                  <c:v>2.98</c:v>
                </c:pt>
                <c:pt idx="46">
                  <c:v>1.36</c:v>
                </c:pt>
                <c:pt idx="47">
                  <c:v>0</c:v>
                </c:pt>
                <c:pt idx="48">
                  <c:v>0.35</c:v>
                </c:pt>
                <c:pt idx="49">
                  <c:v>8.81</c:v>
                </c:pt>
                <c:pt idx="50">
                  <c:v>0.5</c:v>
                </c:pt>
                <c:pt idx="51">
                  <c:v>0.21</c:v>
                </c:pt>
                <c:pt idx="52">
                  <c:v>0</c:v>
                </c:pt>
                <c:pt idx="53">
                  <c:v>5.68</c:v>
                </c:pt>
                <c:pt idx="54">
                  <c:v>0</c:v>
                </c:pt>
                <c:pt idx="55">
                  <c:v>0.16</c:v>
                </c:pt>
                <c:pt idx="56">
                  <c:v>1.64</c:v>
                </c:pt>
                <c:pt idx="57">
                  <c:v>0.08</c:v>
                </c:pt>
                <c:pt idx="58">
                  <c:v>5.73</c:v>
                </c:pt>
                <c:pt idx="59">
                  <c:v>6.95</c:v>
                </c:pt>
                <c:pt idx="60">
                  <c:v>0.77</c:v>
                </c:pt>
                <c:pt idx="61">
                  <c:v>0</c:v>
                </c:pt>
                <c:pt idx="62">
                  <c:v>0.01</c:v>
                </c:pt>
                <c:pt idx="63">
                  <c:v>1.37</c:v>
                </c:pt>
                <c:pt idx="64">
                  <c:v>1.31</c:v>
                </c:pt>
                <c:pt idx="65">
                  <c:v>0</c:v>
                </c:pt>
                <c:pt idx="66">
                  <c:v>5.03</c:v>
                </c:pt>
                <c:pt idx="67">
                  <c:v>0.8</c:v>
                </c:pt>
                <c:pt idx="68">
                  <c:v>0.01</c:v>
                </c:pt>
                <c:pt idx="69">
                  <c:v>2.52</c:v>
                </c:pt>
                <c:pt idx="70">
                  <c:v>2.39</c:v>
                </c:pt>
                <c:pt idx="71">
                  <c:v>0.06</c:v>
                </c:pt>
                <c:pt idx="72">
                  <c:v>0.01</c:v>
                </c:pt>
                <c:pt idx="73">
                  <c:v>0.05</c:v>
                </c:pt>
                <c:pt idx="74">
                  <c:v>0.03</c:v>
                </c:pt>
                <c:pt idx="75">
                  <c:v>0.44</c:v>
                </c:pt>
                <c:pt idx="76">
                  <c:v>0</c:v>
                </c:pt>
                <c:pt idx="77">
                  <c:v>1.03</c:v>
                </c:pt>
                <c:pt idx="78">
                  <c:v>6.75</c:v>
                </c:pt>
                <c:pt idx="79">
                  <c:v>6.78</c:v>
                </c:pt>
                <c:pt idx="80">
                  <c:v>3.14</c:v>
                </c:pt>
                <c:pt idx="81">
                  <c:v>0.22</c:v>
                </c:pt>
                <c:pt idx="82">
                  <c:v>0</c:v>
                </c:pt>
                <c:pt idx="83">
                  <c:v>0.03</c:v>
                </c:pt>
                <c:pt idx="84">
                  <c:v>0</c:v>
                </c:pt>
                <c:pt idx="85">
                  <c:v>0</c:v>
                </c:pt>
                <c:pt idx="86">
                  <c:v>0.09</c:v>
                </c:pt>
                <c:pt idx="87">
                  <c:v>0.11</c:v>
                </c:pt>
                <c:pt idx="88">
                  <c:v>5.79</c:v>
                </c:pt>
                <c:pt idx="89">
                  <c:v>0</c:v>
                </c:pt>
                <c:pt idx="90">
                  <c:v>3.75</c:v>
                </c:pt>
                <c:pt idx="91">
                  <c:v>7.32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0.35</c:v>
                </c:pt>
                <c:pt idx="96">
                  <c:v>0.91</c:v>
                </c:pt>
                <c:pt idx="97">
                  <c:v>0.04</c:v>
                </c:pt>
                <c:pt idx="98">
                  <c:v>0.01</c:v>
                </c:pt>
                <c:pt idx="99">
                  <c:v>0</c:v>
                </c:pt>
                <c:pt idx="100">
                  <c:v>0.08</c:v>
                </c:pt>
                <c:pt idx="101">
                  <c:v>3.24</c:v>
                </c:pt>
                <c:pt idx="102">
                  <c:v>3.07</c:v>
                </c:pt>
                <c:pt idx="103">
                  <c:v>0.03</c:v>
                </c:pt>
                <c:pt idx="104">
                  <c:v>1.31</c:v>
                </c:pt>
                <c:pt idx="105">
                  <c:v>0.09</c:v>
                </c:pt>
                <c:pt idx="106">
                  <c:v>2.78</c:v>
                </c:pt>
                <c:pt idx="107">
                  <c:v>0</c:v>
                </c:pt>
                <c:pt idx="108">
                  <c:v>0.05</c:v>
                </c:pt>
                <c:pt idx="109">
                  <c:v>0.9</c:v>
                </c:pt>
                <c:pt idx="110">
                  <c:v>2.4700000000000002</c:v>
                </c:pt>
                <c:pt idx="111">
                  <c:v>3.13</c:v>
                </c:pt>
                <c:pt idx="112">
                  <c:v>0</c:v>
                </c:pt>
                <c:pt idx="113">
                  <c:v>0.38</c:v>
                </c:pt>
                <c:pt idx="114">
                  <c:v>0</c:v>
                </c:pt>
                <c:pt idx="115">
                  <c:v>0</c:v>
                </c:pt>
                <c:pt idx="116">
                  <c:v>0.02</c:v>
                </c:pt>
                <c:pt idx="117">
                  <c:v>0.13</c:v>
                </c:pt>
                <c:pt idx="118">
                  <c:v>0.85</c:v>
                </c:pt>
                <c:pt idx="119">
                  <c:v>7.0000000000000007E-2</c:v>
                </c:pt>
                <c:pt idx="120">
                  <c:v>0</c:v>
                </c:pt>
                <c:pt idx="121">
                  <c:v>0</c:v>
                </c:pt>
                <c:pt idx="122">
                  <c:v>0.66</c:v>
                </c:pt>
                <c:pt idx="123">
                  <c:v>4.66</c:v>
                </c:pt>
                <c:pt idx="124">
                  <c:v>0.01</c:v>
                </c:pt>
                <c:pt idx="125">
                  <c:v>0</c:v>
                </c:pt>
                <c:pt idx="126">
                  <c:v>0.04</c:v>
                </c:pt>
                <c:pt idx="127">
                  <c:v>0</c:v>
                </c:pt>
                <c:pt idx="128">
                  <c:v>0.96</c:v>
                </c:pt>
                <c:pt idx="129">
                  <c:v>0.72</c:v>
                </c:pt>
                <c:pt idx="130">
                  <c:v>0.01</c:v>
                </c:pt>
                <c:pt idx="131">
                  <c:v>0.48</c:v>
                </c:pt>
                <c:pt idx="132">
                  <c:v>1.1100000000000001</c:v>
                </c:pt>
                <c:pt idx="133">
                  <c:v>3.12</c:v>
                </c:pt>
                <c:pt idx="134">
                  <c:v>0.06</c:v>
                </c:pt>
                <c:pt idx="135">
                  <c:v>0.3</c:v>
                </c:pt>
                <c:pt idx="136">
                  <c:v>2.21</c:v>
                </c:pt>
                <c:pt idx="137">
                  <c:v>3</c:v>
                </c:pt>
                <c:pt idx="138">
                  <c:v>0</c:v>
                </c:pt>
                <c:pt idx="139">
                  <c:v>5.41</c:v>
                </c:pt>
                <c:pt idx="140">
                  <c:v>0</c:v>
                </c:pt>
                <c:pt idx="141">
                  <c:v>1.28</c:v>
                </c:pt>
                <c:pt idx="142">
                  <c:v>4.95</c:v>
                </c:pt>
                <c:pt idx="143">
                  <c:v>0.87</c:v>
                </c:pt>
                <c:pt idx="144">
                  <c:v>0</c:v>
                </c:pt>
                <c:pt idx="145">
                  <c:v>0.99</c:v>
                </c:pt>
                <c:pt idx="146">
                  <c:v>3.02</c:v>
                </c:pt>
                <c:pt idx="147">
                  <c:v>0.15</c:v>
                </c:pt>
                <c:pt idx="148">
                  <c:v>0.03</c:v>
                </c:pt>
                <c:pt idx="149">
                  <c:v>0.13</c:v>
                </c:pt>
                <c:pt idx="150">
                  <c:v>2.71</c:v>
                </c:pt>
                <c:pt idx="151">
                  <c:v>0.02</c:v>
                </c:pt>
                <c:pt idx="152">
                  <c:v>0.04</c:v>
                </c:pt>
                <c:pt idx="153">
                  <c:v>7.0000000000000007E-2</c:v>
                </c:pt>
                <c:pt idx="154">
                  <c:v>0.03</c:v>
                </c:pt>
                <c:pt idx="155">
                  <c:v>1.37</c:v>
                </c:pt>
                <c:pt idx="156">
                  <c:v>0.54</c:v>
                </c:pt>
                <c:pt idx="157">
                  <c:v>0.01</c:v>
                </c:pt>
                <c:pt idx="158">
                  <c:v>0.23</c:v>
                </c:pt>
                <c:pt idx="159">
                  <c:v>0.91</c:v>
                </c:pt>
                <c:pt idx="160">
                  <c:v>0.46</c:v>
                </c:pt>
                <c:pt idx="161">
                  <c:v>0</c:v>
                </c:pt>
                <c:pt idx="162">
                  <c:v>0</c:v>
                </c:pt>
                <c:pt idx="163">
                  <c:v>1.03</c:v>
                </c:pt>
                <c:pt idx="164">
                  <c:v>0</c:v>
                </c:pt>
                <c:pt idx="165">
                  <c:v>0</c:v>
                </c:pt>
                <c:pt idx="166">
                  <c:v>3.23</c:v>
                </c:pt>
                <c:pt idx="167">
                  <c:v>0</c:v>
                </c:pt>
                <c:pt idx="168">
                  <c:v>0</c:v>
                </c:pt>
                <c:pt idx="169">
                  <c:v>0.92</c:v>
                </c:pt>
                <c:pt idx="170">
                  <c:v>3.71</c:v>
                </c:pt>
                <c:pt idx="171">
                  <c:v>0.14000000000000001</c:v>
                </c:pt>
                <c:pt idx="172">
                  <c:v>0</c:v>
                </c:pt>
                <c:pt idx="173">
                  <c:v>0.01</c:v>
                </c:pt>
                <c:pt idx="174">
                  <c:v>0.08</c:v>
                </c:pt>
                <c:pt idx="175">
                  <c:v>0.15</c:v>
                </c:pt>
                <c:pt idx="176">
                  <c:v>0.13</c:v>
                </c:pt>
                <c:pt idx="177">
                  <c:v>0.04</c:v>
                </c:pt>
                <c:pt idx="178">
                  <c:v>2.98</c:v>
                </c:pt>
                <c:pt idx="179">
                  <c:v>0</c:v>
                </c:pt>
                <c:pt idx="180">
                  <c:v>0.11</c:v>
                </c:pt>
                <c:pt idx="181">
                  <c:v>0.78</c:v>
                </c:pt>
                <c:pt idx="182">
                  <c:v>1.97</c:v>
                </c:pt>
                <c:pt idx="183">
                  <c:v>0</c:v>
                </c:pt>
                <c:pt idx="184">
                  <c:v>0</c:v>
                </c:pt>
                <c:pt idx="185">
                  <c:v>7.0000000000000007E-2</c:v>
                </c:pt>
                <c:pt idx="186">
                  <c:v>0</c:v>
                </c:pt>
                <c:pt idx="187">
                  <c:v>0.27</c:v>
                </c:pt>
                <c:pt idx="188">
                  <c:v>0.27</c:v>
                </c:pt>
                <c:pt idx="189">
                  <c:v>1.79</c:v>
                </c:pt>
                <c:pt idx="190">
                  <c:v>0.18</c:v>
                </c:pt>
                <c:pt idx="191">
                  <c:v>0.94</c:v>
                </c:pt>
                <c:pt idx="192">
                  <c:v>3.35</c:v>
                </c:pt>
                <c:pt idx="193">
                  <c:v>0</c:v>
                </c:pt>
                <c:pt idx="194">
                  <c:v>0.03</c:v>
                </c:pt>
                <c:pt idx="195">
                  <c:v>2.73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0.68</c:v>
                </c:pt>
                <c:pt idx="200">
                  <c:v>0.01</c:v>
                </c:pt>
                <c:pt idx="201">
                  <c:v>0</c:v>
                </c:pt>
                <c:pt idx="202">
                  <c:v>0</c:v>
                </c:pt>
                <c:pt idx="203">
                  <c:v>0.22</c:v>
                </c:pt>
                <c:pt idx="204">
                  <c:v>0</c:v>
                </c:pt>
                <c:pt idx="205">
                  <c:v>0.28999999999999998</c:v>
                </c:pt>
                <c:pt idx="206">
                  <c:v>0</c:v>
                </c:pt>
                <c:pt idx="207">
                  <c:v>0</c:v>
                </c:pt>
                <c:pt idx="208">
                  <c:v>1.65</c:v>
                </c:pt>
                <c:pt idx="209">
                  <c:v>0.03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AB-4CA5-B345-1A3C3E4FF6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797801376"/>
        <c:axId val="797802624"/>
      </c:barChart>
      <c:lineChart>
        <c:grouping val="standard"/>
        <c:varyColors val="0"/>
        <c:ser>
          <c:idx val="6"/>
          <c:order val="5"/>
          <c:tx>
            <c:strRef>
              <c:f>'Q1 Exp'!$H$1</c:f>
              <c:strCache>
                <c:ptCount val="1"/>
                <c:pt idx="0">
                  <c:v>Mean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Exp'!$H$2:$H$215</c:f>
              <c:numCache>
                <c:formatCode>General</c:formatCode>
                <c:ptCount val="214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70</c:v>
                </c:pt>
                <c:pt idx="4">
                  <c:v>70</c:v>
                </c:pt>
                <c:pt idx="5">
                  <c:v>70</c:v>
                </c:pt>
                <c:pt idx="6">
                  <c:v>70</c:v>
                </c:pt>
                <c:pt idx="7">
                  <c:v>70</c:v>
                </c:pt>
                <c:pt idx="8">
                  <c:v>70</c:v>
                </c:pt>
                <c:pt idx="9">
                  <c:v>70</c:v>
                </c:pt>
                <c:pt idx="10">
                  <c:v>70</c:v>
                </c:pt>
                <c:pt idx="11">
                  <c:v>70</c:v>
                </c:pt>
                <c:pt idx="12">
                  <c:v>70</c:v>
                </c:pt>
                <c:pt idx="13">
                  <c:v>70</c:v>
                </c:pt>
                <c:pt idx="14">
                  <c:v>70</c:v>
                </c:pt>
                <c:pt idx="15">
                  <c:v>70</c:v>
                </c:pt>
                <c:pt idx="16">
                  <c:v>70</c:v>
                </c:pt>
                <c:pt idx="17">
                  <c:v>70</c:v>
                </c:pt>
                <c:pt idx="18">
                  <c:v>70</c:v>
                </c:pt>
                <c:pt idx="19">
                  <c:v>70</c:v>
                </c:pt>
                <c:pt idx="20">
                  <c:v>70</c:v>
                </c:pt>
                <c:pt idx="21">
                  <c:v>70</c:v>
                </c:pt>
                <c:pt idx="22">
                  <c:v>70</c:v>
                </c:pt>
                <c:pt idx="23">
                  <c:v>70</c:v>
                </c:pt>
                <c:pt idx="24">
                  <c:v>70</c:v>
                </c:pt>
                <c:pt idx="25">
                  <c:v>70</c:v>
                </c:pt>
                <c:pt idx="26">
                  <c:v>70</c:v>
                </c:pt>
                <c:pt idx="27">
                  <c:v>70</c:v>
                </c:pt>
                <c:pt idx="28">
                  <c:v>70</c:v>
                </c:pt>
                <c:pt idx="29">
                  <c:v>70</c:v>
                </c:pt>
                <c:pt idx="30">
                  <c:v>70</c:v>
                </c:pt>
                <c:pt idx="31">
                  <c:v>70</c:v>
                </c:pt>
                <c:pt idx="32">
                  <c:v>70</c:v>
                </c:pt>
                <c:pt idx="33">
                  <c:v>70</c:v>
                </c:pt>
                <c:pt idx="34">
                  <c:v>70</c:v>
                </c:pt>
                <c:pt idx="35">
                  <c:v>70</c:v>
                </c:pt>
                <c:pt idx="36">
                  <c:v>70</c:v>
                </c:pt>
                <c:pt idx="37">
                  <c:v>70</c:v>
                </c:pt>
                <c:pt idx="38">
                  <c:v>70</c:v>
                </c:pt>
                <c:pt idx="39">
                  <c:v>70</c:v>
                </c:pt>
                <c:pt idx="40">
                  <c:v>70</c:v>
                </c:pt>
                <c:pt idx="41">
                  <c:v>70</c:v>
                </c:pt>
                <c:pt idx="42">
                  <c:v>70</c:v>
                </c:pt>
                <c:pt idx="43">
                  <c:v>70</c:v>
                </c:pt>
                <c:pt idx="44">
                  <c:v>70</c:v>
                </c:pt>
                <c:pt idx="45">
                  <c:v>70</c:v>
                </c:pt>
                <c:pt idx="46">
                  <c:v>70</c:v>
                </c:pt>
                <c:pt idx="47">
                  <c:v>70</c:v>
                </c:pt>
                <c:pt idx="48">
                  <c:v>70</c:v>
                </c:pt>
                <c:pt idx="49">
                  <c:v>70</c:v>
                </c:pt>
                <c:pt idx="50">
                  <c:v>70</c:v>
                </c:pt>
                <c:pt idx="51">
                  <c:v>70</c:v>
                </c:pt>
                <c:pt idx="52">
                  <c:v>70</c:v>
                </c:pt>
                <c:pt idx="53">
                  <c:v>70</c:v>
                </c:pt>
                <c:pt idx="54">
                  <c:v>70</c:v>
                </c:pt>
                <c:pt idx="55">
                  <c:v>70</c:v>
                </c:pt>
                <c:pt idx="56">
                  <c:v>70</c:v>
                </c:pt>
                <c:pt idx="57">
                  <c:v>70</c:v>
                </c:pt>
                <c:pt idx="58">
                  <c:v>70</c:v>
                </c:pt>
                <c:pt idx="59">
                  <c:v>70</c:v>
                </c:pt>
                <c:pt idx="60">
                  <c:v>70</c:v>
                </c:pt>
                <c:pt idx="61">
                  <c:v>70</c:v>
                </c:pt>
                <c:pt idx="62">
                  <c:v>70</c:v>
                </c:pt>
                <c:pt idx="63">
                  <c:v>70</c:v>
                </c:pt>
                <c:pt idx="64">
                  <c:v>70</c:v>
                </c:pt>
                <c:pt idx="65">
                  <c:v>70</c:v>
                </c:pt>
                <c:pt idx="66">
                  <c:v>70</c:v>
                </c:pt>
                <c:pt idx="67">
                  <c:v>70</c:v>
                </c:pt>
                <c:pt idx="68">
                  <c:v>70</c:v>
                </c:pt>
                <c:pt idx="69">
                  <c:v>70</c:v>
                </c:pt>
                <c:pt idx="70">
                  <c:v>70</c:v>
                </c:pt>
                <c:pt idx="71">
                  <c:v>70</c:v>
                </c:pt>
                <c:pt idx="72">
                  <c:v>70</c:v>
                </c:pt>
                <c:pt idx="73">
                  <c:v>70</c:v>
                </c:pt>
                <c:pt idx="74">
                  <c:v>70</c:v>
                </c:pt>
                <c:pt idx="75">
                  <c:v>70</c:v>
                </c:pt>
                <c:pt idx="76">
                  <c:v>70</c:v>
                </c:pt>
                <c:pt idx="77">
                  <c:v>70</c:v>
                </c:pt>
                <c:pt idx="78">
                  <c:v>70</c:v>
                </c:pt>
                <c:pt idx="79">
                  <c:v>70</c:v>
                </c:pt>
                <c:pt idx="80">
                  <c:v>70</c:v>
                </c:pt>
                <c:pt idx="81">
                  <c:v>70</c:v>
                </c:pt>
                <c:pt idx="82">
                  <c:v>70</c:v>
                </c:pt>
                <c:pt idx="83">
                  <c:v>70</c:v>
                </c:pt>
                <c:pt idx="84">
                  <c:v>70</c:v>
                </c:pt>
                <c:pt idx="85">
                  <c:v>70</c:v>
                </c:pt>
                <c:pt idx="86">
                  <c:v>70</c:v>
                </c:pt>
                <c:pt idx="87">
                  <c:v>70</c:v>
                </c:pt>
                <c:pt idx="88">
                  <c:v>70</c:v>
                </c:pt>
                <c:pt idx="89">
                  <c:v>70</c:v>
                </c:pt>
                <c:pt idx="90">
                  <c:v>70</c:v>
                </c:pt>
                <c:pt idx="91">
                  <c:v>70</c:v>
                </c:pt>
                <c:pt idx="92">
                  <c:v>70</c:v>
                </c:pt>
                <c:pt idx="93">
                  <c:v>70</c:v>
                </c:pt>
                <c:pt idx="94">
                  <c:v>70</c:v>
                </c:pt>
                <c:pt idx="95">
                  <c:v>70</c:v>
                </c:pt>
                <c:pt idx="96">
                  <c:v>70</c:v>
                </c:pt>
                <c:pt idx="97">
                  <c:v>70</c:v>
                </c:pt>
                <c:pt idx="98">
                  <c:v>70</c:v>
                </c:pt>
                <c:pt idx="99">
                  <c:v>70</c:v>
                </c:pt>
                <c:pt idx="100">
                  <c:v>70</c:v>
                </c:pt>
                <c:pt idx="101">
                  <c:v>70</c:v>
                </c:pt>
                <c:pt idx="102">
                  <c:v>70</c:v>
                </c:pt>
                <c:pt idx="103">
                  <c:v>70</c:v>
                </c:pt>
                <c:pt idx="104">
                  <c:v>70</c:v>
                </c:pt>
                <c:pt idx="105">
                  <c:v>70</c:v>
                </c:pt>
                <c:pt idx="106">
                  <c:v>70</c:v>
                </c:pt>
                <c:pt idx="107">
                  <c:v>70</c:v>
                </c:pt>
                <c:pt idx="108">
                  <c:v>70</c:v>
                </c:pt>
                <c:pt idx="109">
                  <c:v>70</c:v>
                </c:pt>
                <c:pt idx="110">
                  <c:v>70</c:v>
                </c:pt>
                <c:pt idx="111">
                  <c:v>70</c:v>
                </c:pt>
                <c:pt idx="112">
                  <c:v>70</c:v>
                </c:pt>
                <c:pt idx="113">
                  <c:v>70</c:v>
                </c:pt>
                <c:pt idx="114">
                  <c:v>70</c:v>
                </c:pt>
                <c:pt idx="115">
                  <c:v>70</c:v>
                </c:pt>
                <c:pt idx="116">
                  <c:v>70</c:v>
                </c:pt>
                <c:pt idx="117">
                  <c:v>70</c:v>
                </c:pt>
                <c:pt idx="118">
                  <c:v>70</c:v>
                </c:pt>
                <c:pt idx="119">
                  <c:v>70</c:v>
                </c:pt>
                <c:pt idx="120">
                  <c:v>70</c:v>
                </c:pt>
                <c:pt idx="121">
                  <c:v>70</c:v>
                </c:pt>
                <c:pt idx="122">
                  <c:v>70</c:v>
                </c:pt>
                <c:pt idx="123">
                  <c:v>70</c:v>
                </c:pt>
                <c:pt idx="124">
                  <c:v>70</c:v>
                </c:pt>
                <c:pt idx="125">
                  <c:v>70</c:v>
                </c:pt>
                <c:pt idx="126">
                  <c:v>70</c:v>
                </c:pt>
                <c:pt idx="127">
                  <c:v>70</c:v>
                </c:pt>
                <c:pt idx="128">
                  <c:v>70</c:v>
                </c:pt>
                <c:pt idx="129">
                  <c:v>70</c:v>
                </c:pt>
                <c:pt idx="130">
                  <c:v>70</c:v>
                </c:pt>
                <c:pt idx="131">
                  <c:v>70</c:v>
                </c:pt>
                <c:pt idx="132">
                  <c:v>70</c:v>
                </c:pt>
                <c:pt idx="133">
                  <c:v>70</c:v>
                </c:pt>
                <c:pt idx="134">
                  <c:v>70</c:v>
                </c:pt>
                <c:pt idx="135">
                  <c:v>70</c:v>
                </c:pt>
                <c:pt idx="136">
                  <c:v>70</c:v>
                </c:pt>
                <c:pt idx="137">
                  <c:v>70</c:v>
                </c:pt>
                <c:pt idx="138">
                  <c:v>70</c:v>
                </c:pt>
                <c:pt idx="139">
                  <c:v>70</c:v>
                </c:pt>
                <c:pt idx="140">
                  <c:v>70</c:v>
                </c:pt>
                <c:pt idx="141">
                  <c:v>70</c:v>
                </c:pt>
                <c:pt idx="142">
                  <c:v>70</c:v>
                </c:pt>
                <c:pt idx="143">
                  <c:v>70</c:v>
                </c:pt>
                <c:pt idx="144">
                  <c:v>70</c:v>
                </c:pt>
                <c:pt idx="145">
                  <c:v>70</c:v>
                </c:pt>
                <c:pt idx="146">
                  <c:v>70</c:v>
                </c:pt>
                <c:pt idx="147">
                  <c:v>70</c:v>
                </c:pt>
                <c:pt idx="148">
                  <c:v>70</c:v>
                </c:pt>
                <c:pt idx="149">
                  <c:v>70</c:v>
                </c:pt>
                <c:pt idx="150">
                  <c:v>70</c:v>
                </c:pt>
                <c:pt idx="151">
                  <c:v>70</c:v>
                </c:pt>
                <c:pt idx="152">
                  <c:v>70</c:v>
                </c:pt>
                <c:pt idx="153">
                  <c:v>70</c:v>
                </c:pt>
                <c:pt idx="154">
                  <c:v>70</c:v>
                </c:pt>
                <c:pt idx="155">
                  <c:v>70</c:v>
                </c:pt>
                <c:pt idx="156">
                  <c:v>70</c:v>
                </c:pt>
                <c:pt idx="157">
                  <c:v>70</c:v>
                </c:pt>
                <c:pt idx="158">
                  <c:v>70</c:v>
                </c:pt>
                <c:pt idx="159">
                  <c:v>70</c:v>
                </c:pt>
                <c:pt idx="160">
                  <c:v>70</c:v>
                </c:pt>
                <c:pt idx="161">
                  <c:v>70</c:v>
                </c:pt>
                <c:pt idx="162">
                  <c:v>70</c:v>
                </c:pt>
                <c:pt idx="163">
                  <c:v>70</c:v>
                </c:pt>
                <c:pt idx="164">
                  <c:v>70</c:v>
                </c:pt>
                <c:pt idx="165">
                  <c:v>70</c:v>
                </c:pt>
                <c:pt idx="166">
                  <c:v>70</c:v>
                </c:pt>
                <c:pt idx="167">
                  <c:v>70</c:v>
                </c:pt>
                <c:pt idx="168">
                  <c:v>70</c:v>
                </c:pt>
                <c:pt idx="169">
                  <c:v>70</c:v>
                </c:pt>
                <c:pt idx="170">
                  <c:v>70</c:v>
                </c:pt>
                <c:pt idx="171">
                  <c:v>70</c:v>
                </c:pt>
                <c:pt idx="172">
                  <c:v>70</c:v>
                </c:pt>
                <c:pt idx="173">
                  <c:v>70</c:v>
                </c:pt>
                <c:pt idx="174">
                  <c:v>70</c:v>
                </c:pt>
                <c:pt idx="175">
                  <c:v>70</c:v>
                </c:pt>
                <c:pt idx="176">
                  <c:v>70</c:v>
                </c:pt>
                <c:pt idx="177">
                  <c:v>70</c:v>
                </c:pt>
                <c:pt idx="178">
                  <c:v>70</c:v>
                </c:pt>
                <c:pt idx="179">
                  <c:v>70</c:v>
                </c:pt>
                <c:pt idx="180">
                  <c:v>70</c:v>
                </c:pt>
                <c:pt idx="181">
                  <c:v>70</c:v>
                </c:pt>
                <c:pt idx="182">
                  <c:v>70</c:v>
                </c:pt>
                <c:pt idx="183">
                  <c:v>70</c:v>
                </c:pt>
                <c:pt idx="184">
                  <c:v>70</c:v>
                </c:pt>
                <c:pt idx="185">
                  <c:v>70</c:v>
                </c:pt>
                <c:pt idx="186">
                  <c:v>70</c:v>
                </c:pt>
                <c:pt idx="187">
                  <c:v>70</c:v>
                </c:pt>
                <c:pt idx="188">
                  <c:v>70</c:v>
                </c:pt>
                <c:pt idx="189">
                  <c:v>70</c:v>
                </c:pt>
                <c:pt idx="190">
                  <c:v>70</c:v>
                </c:pt>
                <c:pt idx="191">
                  <c:v>70</c:v>
                </c:pt>
                <c:pt idx="192">
                  <c:v>70</c:v>
                </c:pt>
                <c:pt idx="193">
                  <c:v>70</c:v>
                </c:pt>
                <c:pt idx="194">
                  <c:v>70</c:v>
                </c:pt>
                <c:pt idx="195">
                  <c:v>70</c:v>
                </c:pt>
                <c:pt idx="196">
                  <c:v>70</c:v>
                </c:pt>
                <c:pt idx="197">
                  <c:v>70</c:v>
                </c:pt>
                <c:pt idx="198">
                  <c:v>70</c:v>
                </c:pt>
                <c:pt idx="199">
                  <c:v>70</c:v>
                </c:pt>
                <c:pt idx="200">
                  <c:v>70</c:v>
                </c:pt>
                <c:pt idx="201">
                  <c:v>70</c:v>
                </c:pt>
                <c:pt idx="202">
                  <c:v>70</c:v>
                </c:pt>
                <c:pt idx="203">
                  <c:v>70</c:v>
                </c:pt>
                <c:pt idx="204">
                  <c:v>70</c:v>
                </c:pt>
                <c:pt idx="205">
                  <c:v>70</c:v>
                </c:pt>
                <c:pt idx="206">
                  <c:v>70</c:v>
                </c:pt>
                <c:pt idx="207">
                  <c:v>70</c:v>
                </c:pt>
                <c:pt idx="208">
                  <c:v>70</c:v>
                </c:pt>
                <c:pt idx="209">
                  <c:v>70</c:v>
                </c:pt>
                <c:pt idx="210">
                  <c:v>70</c:v>
                </c:pt>
                <c:pt idx="211">
                  <c:v>70</c:v>
                </c:pt>
                <c:pt idx="212">
                  <c:v>70</c:v>
                </c:pt>
                <c:pt idx="213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9AB-4CA5-B345-1A3C3E4FF6BC}"/>
            </c:ext>
          </c:extLst>
        </c:ser>
        <c:ser>
          <c:idx val="7"/>
          <c:order val="6"/>
          <c:tx>
            <c:strRef>
              <c:f>'Q1 Exp'!$I$1</c:f>
              <c:strCache>
                <c:ptCount val="1"/>
                <c:pt idx="0">
                  <c:v>Median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'Q1 Exp'!$A$2:$A$215</c:f>
              <c:strCache>
                <c:ptCount val="214"/>
                <c:pt idx="0">
                  <c:v>STUDY-21-01975</c:v>
                </c:pt>
                <c:pt idx="1">
                  <c:v>STUDY-22-01688</c:v>
                </c:pt>
                <c:pt idx="2">
                  <c:v>STUDY-22-00434</c:v>
                </c:pt>
                <c:pt idx="3">
                  <c:v>STUDY-23-00851</c:v>
                </c:pt>
                <c:pt idx="4">
                  <c:v>STUDY-23-00773</c:v>
                </c:pt>
                <c:pt idx="5">
                  <c:v>STUDY-23-00706</c:v>
                </c:pt>
                <c:pt idx="6">
                  <c:v>STUDY-23-01029</c:v>
                </c:pt>
                <c:pt idx="7">
                  <c:v>STUDY-23-00300</c:v>
                </c:pt>
                <c:pt idx="8">
                  <c:v>STUDY-23-00687</c:v>
                </c:pt>
                <c:pt idx="9">
                  <c:v>STUDY-23-01015</c:v>
                </c:pt>
                <c:pt idx="10">
                  <c:v>STUDY-23-00801</c:v>
                </c:pt>
                <c:pt idx="11">
                  <c:v>STUDY-23-00954</c:v>
                </c:pt>
                <c:pt idx="12">
                  <c:v>STUDY-23-00956</c:v>
                </c:pt>
                <c:pt idx="13">
                  <c:v>STUDY-23-01032</c:v>
                </c:pt>
                <c:pt idx="14">
                  <c:v>STUDY-23-01272</c:v>
                </c:pt>
                <c:pt idx="15">
                  <c:v>STUDY-23-00955</c:v>
                </c:pt>
                <c:pt idx="16">
                  <c:v>STUDY-23-01201</c:v>
                </c:pt>
                <c:pt idx="17">
                  <c:v>STUDY-23-01266</c:v>
                </c:pt>
                <c:pt idx="18">
                  <c:v>STUDY-23-01054</c:v>
                </c:pt>
                <c:pt idx="19">
                  <c:v>STUDY-23-00651</c:v>
                </c:pt>
                <c:pt idx="20">
                  <c:v>STUDY-23-01113</c:v>
                </c:pt>
                <c:pt idx="21">
                  <c:v>STUDY-23-01182</c:v>
                </c:pt>
                <c:pt idx="22">
                  <c:v>STUDY-23-01431</c:v>
                </c:pt>
                <c:pt idx="23">
                  <c:v>STUDY-23-01195</c:v>
                </c:pt>
                <c:pt idx="24">
                  <c:v>STUDY-23-01248</c:v>
                </c:pt>
                <c:pt idx="25">
                  <c:v>STUDY-23-01539</c:v>
                </c:pt>
                <c:pt idx="26">
                  <c:v>STUDY-23-01161</c:v>
                </c:pt>
                <c:pt idx="27">
                  <c:v>STUDY-23-01243</c:v>
                </c:pt>
                <c:pt idx="28">
                  <c:v>STUDY-23-01164</c:v>
                </c:pt>
                <c:pt idx="29">
                  <c:v>STUDY-23-01124</c:v>
                </c:pt>
                <c:pt idx="30">
                  <c:v>STUDY-23-01040</c:v>
                </c:pt>
                <c:pt idx="31">
                  <c:v>STUDY-23-01554</c:v>
                </c:pt>
                <c:pt idx="32">
                  <c:v>STUDY-23-01017</c:v>
                </c:pt>
                <c:pt idx="33">
                  <c:v>STUDY-23-01236</c:v>
                </c:pt>
                <c:pt idx="34">
                  <c:v>STUDY-23-01493</c:v>
                </c:pt>
                <c:pt idx="35">
                  <c:v>STUDY-23-01269</c:v>
                </c:pt>
                <c:pt idx="36">
                  <c:v>STUDY-23-01123</c:v>
                </c:pt>
                <c:pt idx="37">
                  <c:v>STUDY-23-01348</c:v>
                </c:pt>
                <c:pt idx="38">
                  <c:v>STUDY-23-01482</c:v>
                </c:pt>
                <c:pt idx="39">
                  <c:v>STUDY-23-01484</c:v>
                </c:pt>
                <c:pt idx="40">
                  <c:v>STUDY-23-01025</c:v>
                </c:pt>
                <c:pt idx="41">
                  <c:v>STUDY-23-01145</c:v>
                </c:pt>
                <c:pt idx="42">
                  <c:v>STUDY-23-01072</c:v>
                </c:pt>
                <c:pt idx="43">
                  <c:v>STUDY-23-01494</c:v>
                </c:pt>
                <c:pt idx="44">
                  <c:v>STUDY-23-01396</c:v>
                </c:pt>
                <c:pt idx="45">
                  <c:v>STUDY-23-01111</c:v>
                </c:pt>
                <c:pt idx="46">
                  <c:v>STUDY-23-01563</c:v>
                </c:pt>
                <c:pt idx="47">
                  <c:v>STUDY-23-01475</c:v>
                </c:pt>
                <c:pt idx="48">
                  <c:v>STUDY-23-01428</c:v>
                </c:pt>
                <c:pt idx="49">
                  <c:v>STUDY-23-01302</c:v>
                </c:pt>
                <c:pt idx="50">
                  <c:v>STUDY-23-01328</c:v>
                </c:pt>
                <c:pt idx="51">
                  <c:v>STUDY-23-01491</c:v>
                </c:pt>
                <c:pt idx="52">
                  <c:v>STUDY-23-00997</c:v>
                </c:pt>
                <c:pt idx="53">
                  <c:v>STUDY-23-01351</c:v>
                </c:pt>
                <c:pt idx="54">
                  <c:v>STUDY-23-01568</c:v>
                </c:pt>
                <c:pt idx="55">
                  <c:v>STUDY-23-01430</c:v>
                </c:pt>
                <c:pt idx="56">
                  <c:v>STUDY-23-01534</c:v>
                </c:pt>
                <c:pt idx="57">
                  <c:v>STUDY-23-01334</c:v>
                </c:pt>
                <c:pt idx="58">
                  <c:v>STUDY-23-01569</c:v>
                </c:pt>
                <c:pt idx="59">
                  <c:v>STUDY-23-01291</c:v>
                </c:pt>
                <c:pt idx="60">
                  <c:v>STUDY-23-01016</c:v>
                </c:pt>
                <c:pt idx="61">
                  <c:v>STUDY-23-01526</c:v>
                </c:pt>
                <c:pt idx="62">
                  <c:v>STUDY-23-01518</c:v>
                </c:pt>
                <c:pt idx="63">
                  <c:v>STUDY-23-01687</c:v>
                </c:pt>
                <c:pt idx="64">
                  <c:v>STUDY-23-01104</c:v>
                </c:pt>
                <c:pt idx="65">
                  <c:v>STUDY-23-01632</c:v>
                </c:pt>
                <c:pt idx="66">
                  <c:v>STUDY-23-01700</c:v>
                </c:pt>
                <c:pt idx="67">
                  <c:v>STUDY-23-01559</c:v>
                </c:pt>
                <c:pt idx="68">
                  <c:v>STUDY-23-01359</c:v>
                </c:pt>
                <c:pt idx="69">
                  <c:v>STUDY-23-01450</c:v>
                </c:pt>
                <c:pt idx="70">
                  <c:v>STUDY-23-01635</c:v>
                </c:pt>
                <c:pt idx="71">
                  <c:v>STUDY-23-00881</c:v>
                </c:pt>
                <c:pt idx="72">
                  <c:v>STUDY-23-01393</c:v>
                </c:pt>
                <c:pt idx="73">
                  <c:v>STUDY-24-00028</c:v>
                </c:pt>
                <c:pt idx="74">
                  <c:v>STUDY-23-01618</c:v>
                </c:pt>
                <c:pt idx="75">
                  <c:v>STUDY-23-01653</c:v>
                </c:pt>
                <c:pt idx="76">
                  <c:v>STUDY-23-01470</c:v>
                </c:pt>
                <c:pt idx="77">
                  <c:v>STUDY-23-01449</c:v>
                </c:pt>
                <c:pt idx="78">
                  <c:v>STUDY-23-01362</c:v>
                </c:pt>
                <c:pt idx="79">
                  <c:v>STUDY-23-01364</c:v>
                </c:pt>
                <c:pt idx="80">
                  <c:v>STUDY-23-01465</c:v>
                </c:pt>
                <c:pt idx="81">
                  <c:v>STUDY-23-01620</c:v>
                </c:pt>
                <c:pt idx="82">
                  <c:v>STUDY-24-00004</c:v>
                </c:pt>
                <c:pt idx="83">
                  <c:v>STUDY-24-00037</c:v>
                </c:pt>
                <c:pt idx="84">
                  <c:v>STUDY-23-01617</c:v>
                </c:pt>
                <c:pt idx="85">
                  <c:v>STUDY-23-01473</c:v>
                </c:pt>
                <c:pt idx="86">
                  <c:v>STUDY-24-00081</c:v>
                </c:pt>
                <c:pt idx="87">
                  <c:v>STUDY-23-01306</c:v>
                </c:pt>
                <c:pt idx="88">
                  <c:v>STUDY-23-00240</c:v>
                </c:pt>
                <c:pt idx="89">
                  <c:v>STUDY-23-01734</c:v>
                </c:pt>
                <c:pt idx="90">
                  <c:v>STUDY-23-01392</c:v>
                </c:pt>
                <c:pt idx="91">
                  <c:v>STUDY-24-00042</c:v>
                </c:pt>
                <c:pt idx="92">
                  <c:v>STUDY-23-01679</c:v>
                </c:pt>
                <c:pt idx="93">
                  <c:v>STUDY-23-01378</c:v>
                </c:pt>
                <c:pt idx="94">
                  <c:v>STUDY-23-01427</c:v>
                </c:pt>
                <c:pt idx="95">
                  <c:v>STUDY-23-01469</c:v>
                </c:pt>
                <c:pt idx="96">
                  <c:v>STUDY-23-01176</c:v>
                </c:pt>
                <c:pt idx="97">
                  <c:v>STUDY-23-01405</c:v>
                </c:pt>
                <c:pt idx="98">
                  <c:v>STUDY-23-01579</c:v>
                </c:pt>
                <c:pt idx="99">
                  <c:v>STUDY-23-01519</c:v>
                </c:pt>
                <c:pt idx="100">
                  <c:v>STUDY-23-01103</c:v>
                </c:pt>
                <c:pt idx="101">
                  <c:v>STUDY-23-01326</c:v>
                </c:pt>
                <c:pt idx="102">
                  <c:v>STUDY-23-00460</c:v>
                </c:pt>
                <c:pt idx="103">
                  <c:v>STUDY-23-00850</c:v>
                </c:pt>
                <c:pt idx="104">
                  <c:v>STUDY-23-01739</c:v>
                </c:pt>
                <c:pt idx="105">
                  <c:v>STUDY-23-01728</c:v>
                </c:pt>
                <c:pt idx="106">
                  <c:v>STUDY-23-01592</c:v>
                </c:pt>
                <c:pt idx="107">
                  <c:v>STUDY-23-01344</c:v>
                </c:pt>
                <c:pt idx="108">
                  <c:v>STUDY-24-00029</c:v>
                </c:pt>
                <c:pt idx="109">
                  <c:v>STUDY-23-01725</c:v>
                </c:pt>
                <c:pt idx="110">
                  <c:v>STUDY-23-01709</c:v>
                </c:pt>
                <c:pt idx="111">
                  <c:v>STUDY-23-01504</c:v>
                </c:pt>
                <c:pt idx="112">
                  <c:v>STUDY-23-01623</c:v>
                </c:pt>
                <c:pt idx="113">
                  <c:v>STUDY-23-01552</c:v>
                </c:pt>
                <c:pt idx="114">
                  <c:v>STUDY-23-01247</c:v>
                </c:pt>
                <c:pt idx="115">
                  <c:v>STUDY-23-01707</c:v>
                </c:pt>
                <c:pt idx="116">
                  <c:v>STUDY-23-01536</c:v>
                </c:pt>
                <c:pt idx="117">
                  <c:v>STUDY-23-01676</c:v>
                </c:pt>
                <c:pt idx="118">
                  <c:v>STUDY-23-01684</c:v>
                </c:pt>
                <c:pt idx="119">
                  <c:v>STUDY-23-01509</c:v>
                </c:pt>
                <c:pt idx="120">
                  <c:v>STUDY-23-00834</c:v>
                </c:pt>
                <c:pt idx="121">
                  <c:v>STUDY-24-00058</c:v>
                </c:pt>
                <c:pt idx="122">
                  <c:v>STUDY-23-00971</c:v>
                </c:pt>
                <c:pt idx="123">
                  <c:v>STUDY-23-01452</c:v>
                </c:pt>
                <c:pt idx="124">
                  <c:v>STUDY-24-00039</c:v>
                </c:pt>
                <c:pt idx="125">
                  <c:v>STUDY-23-01612</c:v>
                </c:pt>
                <c:pt idx="126">
                  <c:v>STUDY-23-01691</c:v>
                </c:pt>
                <c:pt idx="127">
                  <c:v>STUDY-23-01625</c:v>
                </c:pt>
                <c:pt idx="128">
                  <c:v>STUDY-23-01028</c:v>
                </c:pt>
                <c:pt idx="129">
                  <c:v>STUDY-23-01708</c:v>
                </c:pt>
                <c:pt idx="130">
                  <c:v>STUDY-24-00151</c:v>
                </c:pt>
                <c:pt idx="131">
                  <c:v>STUDY-24-00155</c:v>
                </c:pt>
                <c:pt idx="132">
                  <c:v>STUDY-24-00038</c:v>
                </c:pt>
                <c:pt idx="133">
                  <c:v>STUDY-23-01567</c:v>
                </c:pt>
                <c:pt idx="134">
                  <c:v>STUDY-24-00008</c:v>
                </c:pt>
                <c:pt idx="135">
                  <c:v>STUDY-24-00107</c:v>
                </c:pt>
                <c:pt idx="136">
                  <c:v>STUDY-23-01457</c:v>
                </c:pt>
                <c:pt idx="137">
                  <c:v>STUDY-24-00109</c:v>
                </c:pt>
                <c:pt idx="138">
                  <c:v>STUDY-23-01692</c:v>
                </c:pt>
                <c:pt idx="139">
                  <c:v>STUDY-23-01313</c:v>
                </c:pt>
                <c:pt idx="140">
                  <c:v>STUDY-23-01611</c:v>
                </c:pt>
                <c:pt idx="141">
                  <c:v>STUDY-23-01621</c:v>
                </c:pt>
                <c:pt idx="142">
                  <c:v>STUDY-24-00056</c:v>
                </c:pt>
                <c:pt idx="143">
                  <c:v>STUDY-23-01664</c:v>
                </c:pt>
                <c:pt idx="144">
                  <c:v>STUDY-24-00135</c:v>
                </c:pt>
                <c:pt idx="145">
                  <c:v>STUDY-24-00006</c:v>
                </c:pt>
                <c:pt idx="146">
                  <c:v>STUDY-23-01556</c:v>
                </c:pt>
                <c:pt idx="147">
                  <c:v>STUDY-23-01630</c:v>
                </c:pt>
                <c:pt idx="148">
                  <c:v>STUDY-23-01598</c:v>
                </c:pt>
                <c:pt idx="149">
                  <c:v>STUDY-23-01533</c:v>
                </c:pt>
                <c:pt idx="150">
                  <c:v>STUDY-23-01729</c:v>
                </c:pt>
                <c:pt idx="151">
                  <c:v>STUDY-23-01616</c:v>
                </c:pt>
                <c:pt idx="152">
                  <c:v>STUDY-24-00041</c:v>
                </c:pt>
                <c:pt idx="153">
                  <c:v>STUDY-23-01741</c:v>
                </c:pt>
                <c:pt idx="154">
                  <c:v>STUDY-23-01487</c:v>
                </c:pt>
                <c:pt idx="155">
                  <c:v>STUDY-23-01624</c:v>
                </c:pt>
                <c:pt idx="156">
                  <c:v>STUDY-24-00189</c:v>
                </c:pt>
                <c:pt idx="157">
                  <c:v>STUDY-23-01680</c:v>
                </c:pt>
                <c:pt idx="158">
                  <c:v>STUDY-23-00771</c:v>
                </c:pt>
                <c:pt idx="159">
                  <c:v>STUDY-23-01583</c:v>
                </c:pt>
                <c:pt idx="160">
                  <c:v>STUDY-24-00193</c:v>
                </c:pt>
                <c:pt idx="161">
                  <c:v>STUDY-23-01225</c:v>
                </c:pt>
                <c:pt idx="162">
                  <c:v>STUDY-23-01224</c:v>
                </c:pt>
                <c:pt idx="163">
                  <c:v>STUDY-23-01425</c:v>
                </c:pt>
                <c:pt idx="164">
                  <c:v>STUDY-23-01732</c:v>
                </c:pt>
                <c:pt idx="165">
                  <c:v>STUDY-23-01282</c:v>
                </c:pt>
                <c:pt idx="166">
                  <c:v>STUDY-23-01711</c:v>
                </c:pt>
                <c:pt idx="167">
                  <c:v>STUDY-23-01527</c:v>
                </c:pt>
                <c:pt idx="168">
                  <c:v>STUDY-23-01673</c:v>
                </c:pt>
                <c:pt idx="169">
                  <c:v>STUDY-24-00065</c:v>
                </c:pt>
                <c:pt idx="170">
                  <c:v>STUDY-24-00120</c:v>
                </c:pt>
                <c:pt idx="171">
                  <c:v>STUDY-23-01651</c:v>
                </c:pt>
                <c:pt idx="172">
                  <c:v>STUDY-24-00243</c:v>
                </c:pt>
                <c:pt idx="173">
                  <c:v>STUDY-23-01626</c:v>
                </c:pt>
                <c:pt idx="174">
                  <c:v>STUDY-24-00245</c:v>
                </c:pt>
                <c:pt idx="175">
                  <c:v>STUDY-23-01476</c:v>
                </c:pt>
                <c:pt idx="176">
                  <c:v>STUDY-24-00231</c:v>
                </c:pt>
                <c:pt idx="177">
                  <c:v>STUDY-23-01594</c:v>
                </c:pt>
                <c:pt idx="178">
                  <c:v>STUDY-23-01665</c:v>
                </c:pt>
                <c:pt idx="179">
                  <c:v>STUDY-24-00153</c:v>
                </c:pt>
                <c:pt idx="180">
                  <c:v>STUDY-23-01674</c:v>
                </c:pt>
                <c:pt idx="181">
                  <c:v>STUDY-23-01735</c:v>
                </c:pt>
                <c:pt idx="182">
                  <c:v>STUDY-23-01637</c:v>
                </c:pt>
                <c:pt idx="183">
                  <c:v>STUDY-23-01549</c:v>
                </c:pt>
                <c:pt idx="184">
                  <c:v>STUDY-24-00130</c:v>
                </c:pt>
                <c:pt idx="185">
                  <c:v>STUDY-24-00123</c:v>
                </c:pt>
                <c:pt idx="186">
                  <c:v>STUDY-23-01652</c:v>
                </c:pt>
                <c:pt idx="187">
                  <c:v>STUDY-23-01668</c:v>
                </c:pt>
                <c:pt idx="188">
                  <c:v>STUDY-23-01671</c:v>
                </c:pt>
                <c:pt idx="189">
                  <c:v>STUDY-24-00124</c:v>
                </c:pt>
                <c:pt idx="190">
                  <c:v>STUDY-24-00036</c:v>
                </c:pt>
                <c:pt idx="191">
                  <c:v>STUDY-24-00040</c:v>
                </c:pt>
                <c:pt idx="192">
                  <c:v>STUDY-23-01615</c:v>
                </c:pt>
                <c:pt idx="193">
                  <c:v>STUDY-24-00171</c:v>
                </c:pt>
                <c:pt idx="194">
                  <c:v>STUDY-24-00076</c:v>
                </c:pt>
                <c:pt idx="195">
                  <c:v>STUDY-24-00043</c:v>
                </c:pt>
                <c:pt idx="196">
                  <c:v>STUDY-23-01721</c:v>
                </c:pt>
                <c:pt idx="197">
                  <c:v>STUDY-24-00188</c:v>
                </c:pt>
                <c:pt idx="198">
                  <c:v>STUDY-23-01647</c:v>
                </c:pt>
                <c:pt idx="199">
                  <c:v>STUDY-24-00097</c:v>
                </c:pt>
                <c:pt idx="200">
                  <c:v>STUDY-23-01418</c:v>
                </c:pt>
                <c:pt idx="201">
                  <c:v>STUDY-24-00276</c:v>
                </c:pt>
                <c:pt idx="202">
                  <c:v>STUDY-23-01675</c:v>
                </c:pt>
                <c:pt idx="203">
                  <c:v>STUDY-24-00212</c:v>
                </c:pt>
                <c:pt idx="204">
                  <c:v>STUDY-24-00014</c:v>
                </c:pt>
                <c:pt idx="205">
                  <c:v>STUDY-23-01713</c:v>
                </c:pt>
                <c:pt idx="206">
                  <c:v>STUDY-24-00272</c:v>
                </c:pt>
                <c:pt idx="207">
                  <c:v>STUDY-24-00275</c:v>
                </c:pt>
                <c:pt idx="208">
                  <c:v>STUDY-24-00289</c:v>
                </c:pt>
                <c:pt idx="209">
                  <c:v>STUDY-24-00128</c:v>
                </c:pt>
                <c:pt idx="210">
                  <c:v>STUDY-24-00380</c:v>
                </c:pt>
                <c:pt idx="211">
                  <c:v>STUDY-24-00350</c:v>
                </c:pt>
                <c:pt idx="212">
                  <c:v>STUDY-24-00079</c:v>
                </c:pt>
                <c:pt idx="213">
                  <c:v>STUDY-23-01200</c:v>
                </c:pt>
              </c:strCache>
            </c:strRef>
          </c:cat>
          <c:val>
            <c:numRef>
              <c:f>'Q1 Exp'!$I$2:$I$215</c:f>
              <c:numCache>
                <c:formatCode>General</c:formatCode>
                <c:ptCount val="214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  <c:pt idx="5">
                  <c:v>60</c:v>
                </c:pt>
                <c:pt idx="6">
                  <c:v>60</c:v>
                </c:pt>
                <c:pt idx="7">
                  <c:v>60</c:v>
                </c:pt>
                <c:pt idx="8">
                  <c:v>60</c:v>
                </c:pt>
                <c:pt idx="9">
                  <c:v>60</c:v>
                </c:pt>
                <c:pt idx="10">
                  <c:v>60</c:v>
                </c:pt>
                <c:pt idx="11">
                  <c:v>60</c:v>
                </c:pt>
                <c:pt idx="12">
                  <c:v>60</c:v>
                </c:pt>
                <c:pt idx="13">
                  <c:v>60</c:v>
                </c:pt>
                <c:pt idx="14">
                  <c:v>60</c:v>
                </c:pt>
                <c:pt idx="15">
                  <c:v>60</c:v>
                </c:pt>
                <c:pt idx="16">
                  <c:v>60</c:v>
                </c:pt>
                <c:pt idx="17">
                  <c:v>60</c:v>
                </c:pt>
                <c:pt idx="18">
                  <c:v>60</c:v>
                </c:pt>
                <c:pt idx="19">
                  <c:v>60</c:v>
                </c:pt>
                <c:pt idx="20">
                  <c:v>60</c:v>
                </c:pt>
                <c:pt idx="21">
                  <c:v>60</c:v>
                </c:pt>
                <c:pt idx="22">
                  <c:v>60</c:v>
                </c:pt>
                <c:pt idx="23">
                  <c:v>60</c:v>
                </c:pt>
                <c:pt idx="24">
                  <c:v>60</c:v>
                </c:pt>
                <c:pt idx="25">
                  <c:v>60</c:v>
                </c:pt>
                <c:pt idx="26">
                  <c:v>60</c:v>
                </c:pt>
                <c:pt idx="27">
                  <c:v>60</c:v>
                </c:pt>
                <c:pt idx="28">
                  <c:v>60</c:v>
                </c:pt>
                <c:pt idx="29">
                  <c:v>60</c:v>
                </c:pt>
                <c:pt idx="30">
                  <c:v>60</c:v>
                </c:pt>
                <c:pt idx="31">
                  <c:v>60</c:v>
                </c:pt>
                <c:pt idx="32">
                  <c:v>60</c:v>
                </c:pt>
                <c:pt idx="33">
                  <c:v>60</c:v>
                </c:pt>
                <c:pt idx="34">
                  <c:v>60</c:v>
                </c:pt>
                <c:pt idx="35">
                  <c:v>60</c:v>
                </c:pt>
                <c:pt idx="36">
                  <c:v>60</c:v>
                </c:pt>
                <c:pt idx="37">
                  <c:v>60</c:v>
                </c:pt>
                <c:pt idx="38">
                  <c:v>60</c:v>
                </c:pt>
                <c:pt idx="39">
                  <c:v>60</c:v>
                </c:pt>
                <c:pt idx="40">
                  <c:v>60</c:v>
                </c:pt>
                <c:pt idx="41">
                  <c:v>60</c:v>
                </c:pt>
                <c:pt idx="42">
                  <c:v>60</c:v>
                </c:pt>
                <c:pt idx="43">
                  <c:v>60</c:v>
                </c:pt>
                <c:pt idx="44">
                  <c:v>60</c:v>
                </c:pt>
                <c:pt idx="45">
                  <c:v>60</c:v>
                </c:pt>
                <c:pt idx="46">
                  <c:v>60</c:v>
                </c:pt>
                <c:pt idx="47">
                  <c:v>60</c:v>
                </c:pt>
                <c:pt idx="48">
                  <c:v>60</c:v>
                </c:pt>
                <c:pt idx="49">
                  <c:v>60</c:v>
                </c:pt>
                <c:pt idx="50">
                  <c:v>60</c:v>
                </c:pt>
                <c:pt idx="51">
                  <c:v>60</c:v>
                </c:pt>
                <c:pt idx="52">
                  <c:v>60</c:v>
                </c:pt>
                <c:pt idx="53">
                  <c:v>60</c:v>
                </c:pt>
                <c:pt idx="54">
                  <c:v>60</c:v>
                </c:pt>
                <c:pt idx="55">
                  <c:v>60</c:v>
                </c:pt>
                <c:pt idx="56">
                  <c:v>60</c:v>
                </c:pt>
                <c:pt idx="57">
                  <c:v>60</c:v>
                </c:pt>
                <c:pt idx="58">
                  <c:v>60</c:v>
                </c:pt>
                <c:pt idx="59">
                  <c:v>60</c:v>
                </c:pt>
                <c:pt idx="60">
                  <c:v>60</c:v>
                </c:pt>
                <c:pt idx="61">
                  <c:v>60</c:v>
                </c:pt>
                <c:pt idx="62">
                  <c:v>60</c:v>
                </c:pt>
                <c:pt idx="63">
                  <c:v>60</c:v>
                </c:pt>
                <c:pt idx="64">
                  <c:v>60</c:v>
                </c:pt>
                <c:pt idx="65">
                  <c:v>60</c:v>
                </c:pt>
                <c:pt idx="66">
                  <c:v>60</c:v>
                </c:pt>
                <c:pt idx="67">
                  <c:v>60</c:v>
                </c:pt>
                <c:pt idx="68">
                  <c:v>60</c:v>
                </c:pt>
                <c:pt idx="69">
                  <c:v>60</c:v>
                </c:pt>
                <c:pt idx="70">
                  <c:v>60</c:v>
                </c:pt>
                <c:pt idx="71">
                  <c:v>60</c:v>
                </c:pt>
                <c:pt idx="72">
                  <c:v>60</c:v>
                </c:pt>
                <c:pt idx="73">
                  <c:v>60</c:v>
                </c:pt>
                <c:pt idx="74">
                  <c:v>60</c:v>
                </c:pt>
                <c:pt idx="75">
                  <c:v>60</c:v>
                </c:pt>
                <c:pt idx="76">
                  <c:v>60</c:v>
                </c:pt>
                <c:pt idx="77">
                  <c:v>60</c:v>
                </c:pt>
                <c:pt idx="78">
                  <c:v>60</c:v>
                </c:pt>
                <c:pt idx="79">
                  <c:v>60</c:v>
                </c:pt>
                <c:pt idx="80">
                  <c:v>60</c:v>
                </c:pt>
                <c:pt idx="81">
                  <c:v>60</c:v>
                </c:pt>
                <c:pt idx="82">
                  <c:v>60</c:v>
                </c:pt>
                <c:pt idx="83">
                  <c:v>60</c:v>
                </c:pt>
                <c:pt idx="84">
                  <c:v>60</c:v>
                </c:pt>
                <c:pt idx="85">
                  <c:v>60</c:v>
                </c:pt>
                <c:pt idx="86">
                  <c:v>60</c:v>
                </c:pt>
                <c:pt idx="87">
                  <c:v>60</c:v>
                </c:pt>
                <c:pt idx="88">
                  <c:v>60</c:v>
                </c:pt>
                <c:pt idx="89">
                  <c:v>60</c:v>
                </c:pt>
                <c:pt idx="90">
                  <c:v>60</c:v>
                </c:pt>
                <c:pt idx="91">
                  <c:v>60</c:v>
                </c:pt>
                <c:pt idx="92">
                  <c:v>60</c:v>
                </c:pt>
                <c:pt idx="93">
                  <c:v>60</c:v>
                </c:pt>
                <c:pt idx="94">
                  <c:v>60</c:v>
                </c:pt>
                <c:pt idx="95">
                  <c:v>60</c:v>
                </c:pt>
                <c:pt idx="96">
                  <c:v>60</c:v>
                </c:pt>
                <c:pt idx="97">
                  <c:v>60</c:v>
                </c:pt>
                <c:pt idx="98">
                  <c:v>60</c:v>
                </c:pt>
                <c:pt idx="99">
                  <c:v>60</c:v>
                </c:pt>
                <c:pt idx="100">
                  <c:v>60</c:v>
                </c:pt>
                <c:pt idx="101">
                  <c:v>60</c:v>
                </c:pt>
                <c:pt idx="102">
                  <c:v>60</c:v>
                </c:pt>
                <c:pt idx="103">
                  <c:v>60</c:v>
                </c:pt>
                <c:pt idx="104">
                  <c:v>60</c:v>
                </c:pt>
                <c:pt idx="105">
                  <c:v>60</c:v>
                </c:pt>
                <c:pt idx="106">
                  <c:v>60</c:v>
                </c:pt>
                <c:pt idx="107">
                  <c:v>60</c:v>
                </c:pt>
                <c:pt idx="108">
                  <c:v>60</c:v>
                </c:pt>
                <c:pt idx="109">
                  <c:v>60</c:v>
                </c:pt>
                <c:pt idx="110">
                  <c:v>60</c:v>
                </c:pt>
                <c:pt idx="111">
                  <c:v>60</c:v>
                </c:pt>
                <c:pt idx="112">
                  <c:v>60</c:v>
                </c:pt>
                <c:pt idx="113">
                  <c:v>60</c:v>
                </c:pt>
                <c:pt idx="114">
                  <c:v>60</c:v>
                </c:pt>
                <c:pt idx="115">
                  <c:v>60</c:v>
                </c:pt>
                <c:pt idx="116">
                  <c:v>60</c:v>
                </c:pt>
                <c:pt idx="117">
                  <c:v>60</c:v>
                </c:pt>
                <c:pt idx="118">
                  <c:v>60</c:v>
                </c:pt>
                <c:pt idx="119">
                  <c:v>60</c:v>
                </c:pt>
                <c:pt idx="120">
                  <c:v>60</c:v>
                </c:pt>
                <c:pt idx="121">
                  <c:v>60</c:v>
                </c:pt>
                <c:pt idx="122">
                  <c:v>60</c:v>
                </c:pt>
                <c:pt idx="123">
                  <c:v>60</c:v>
                </c:pt>
                <c:pt idx="124">
                  <c:v>60</c:v>
                </c:pt>
                <c:pt idx="125">
                  <c:v>60</c:v>
                </c:pt>
                <c:pt idx="126">
                  <c:v>60</c:v>
                </c:pt>
                <c:pt idx="127">
                  <c:v>60</c:v>
                </c:pt>
                <c:pt idx="128">
                  <c:v>60</c:v>
                </c:pt>
                <c:pt idx="129">
                  <c:v>60</c:v>
                </c:pt>
                <c:pt idx="130">
                  <c:v>60</c:v>
                </c:pt>
                <c:pt idx="131">
                  <c:v>60</c:v>
                </c:pt>
                <c:pt idx="132">
                  <c:v>60</c:v>
                </c:pt>
                <c:pt idx="133">
                  <c:v>60</c:v>
                </c:pt>
                <c:pt idx="134">
                  <c:v>60</c:v>
                </c:pt>
                <c:pt idx="135">
                  <c:v>60</c:v>
                </c:pt>
                <c:pt idx="136">
                  <c:v>60</c:v>
                </c:pt>
                <c:pt idx="137">
                  <c:v>60</c:v>
                </c:pt>
                <c:pt idx="138">
                  <c:v>60</c:v>
                </c:pt>
                <c:pt idx="139">
                  <c:v>60</c:v>
                </c:pt>
                <c:pt idx="140">
                  <c:v>60</c:v>
                </c:pt>
                <c:pt idx="141">
                  <c:v>60</c:v>
                </c:pt>
                <c:pt idx="142">
                  <c:v>60</c:v>
                </c:pt>
                <c:pt idx="143">
                  <c:v>60</c:v>
                </c:pt>
                <c:pt idx="144">
                  <c:v>60</c:v>
                </c:pt>
                <c:pt idx="145">
                  <c:v>60</c:v>
                </c:pt>
                <c:pt idx="146">
                  <c:v>60</c:v>
                </c:pt>
                <c:pt idx="147">
                  <c:v>60</c:v>
                </c:pt>
                <c:pt idx="148">
                  <c:v>60</c:v>
                </c:pt>
                <c:pt idx="149">
                  <c:v>60</c:v>
                </c:pt>
                <c:pt idx="150">
                  <c:v>60</c:v>
                </c:pt>
                <c:pt idx="151">
                  <c:v>60</c:v>
                </c:pt>
                <c:pt idx="152">
                  <c:v>60</c:v>
                </c:pt>
                <c:pt idx="153">
                  <c:v>60</c:v>
                </c:pt>
                <c:pt idx="154">
                  <c:v>60</c:v>
                </c:pt>
                <c:pt idx="155">
                  <c:v>60</c:v>
                </c:pt>
                <c:pt idx="156">
                  <c:v>60</c:v>
                </c:pt>
                <c:pt idx="157">
                  <c:v>60</c:v>
                </c:pt>
                <c:pt idx="158">
                  <c:v>60</c:v>
                </c:pt>
                <c:pt idx="159">
                  <c:v>60</c:v>
                </c:pt>
                <c:pt idx="160">
                  <c:v>60</c:v>
                </c:pt>
                <c:pt idx="161">
                  <c:v>60</c:v>
                </c:pt>
                <c:pt idx="162">
                  <c:v>60</c:v>
                </c:pt>
                <c:pt idx="163">
                  <c:v>60</c:v>
                </c:pt>
                <c:pt idx="164">
                  <c:v>60</c:v>
                </c:pt>
                <c:pt idx="165">
                  <c:v>60</c:v>
                </c:pt>
                <c:pt idx="166">
                  <c:v>60</c:v>
                </c:pt>
                <c:pt idx="167">
                  <c:v>60</c:v>
                </c:pt>
                <c:pt idx="168">
                  <c:v>60</c:v>
                </c:pt>
                <c:pt idx="169">
                  <c:v>60</c:v>
                </c:pt>
                <c:pt idx="170">
                  <c:v>60</c:v>
                </c:pt>
                <c:pt idx="171">
                  <c:v>60</c:v>
                </c:pt>
                <c:pt idx="172">
                  <c:v>60</c:v>
                </c:pt>
                <c:pt idx="173">
                  <c:v>60</c:v>
                </c:pt>
                <c:pt idx="174">
                  <c:v>60</c:v>
                </c:pt>
                <c:pt idx="175">
                  <c:v>60</c:v>
                </c:pt>
                <c:pt idx="176">
                  <c:v>60</c:v>
                </c:pt>
                <c:pt idx="177">
                  <c:v>60</c:v>
                </c:pt>
                <c:pt idx="178">
                  <c:v>60</c:v>
                </c:pt>
                <c:pt idx="179">
                  <c:v>60</c:v>
                </c:pt>
                <c:pt idx="180">
                  <c:v>60</c:v>
                </c:pt>
                <c:pt idx="181">
                  <c:v>60</c:v>
                </c:pt>
                <c:pt idx="182">
                  <c:v>60</c:v>
                </c:pt>
                <c:pt idx="183">
                  <c:v>60</c:v>
                </c:pt>
                <c:pt idx="184">
                  <c:v>60</c:v>
                </c:pt>
                <c:pt idx="185">
                  <c:v>60</c:v>
                </c:pt>
                <c:pt idx="186">
                  <c:v>60</c:v>
                </c:pt>
                <c:pt idx="187">
                  <c:v>60</c:v>
                </c:pt>
                <c:pt idx="188">
                  <c:v>60</c:v>
                </c:pt>
                <c:pt idx="189">
                  <c:v>60</c:v>
                </c:pt>
                <c:pt idx="190">
                  <c:v>60</c:v>
                </c:pt>
                <c:pt idx="191">
                  <c:v>60</c:v>
                </c:pt>
                <c:pt idx="192">
                  <c:v>60</c:v>
                </c:pt>
                <c:pt idx="193">
                  <c:v>60</c:v>
                </c:pt>
                <c:pt idx="194">
                  <c:v>60</c:v>
                </c:pt>
                <c:pt idx="195">
                  <c:v>60</c:v>
                </c:pt>
                <c:pt idx="196">
                  <c:v>60</c:v>
                </c:pt>
                <c:pt idx="197">
                  <c:v>60</c:v>
                </c:pt>
                <c:pt idx="198">
                  <c:v>60</c:v>
                </c:pt>
                <c:pt idx="199">
                  <c:v>60</c:v>
                </c:pt>
                <c:pt idx="200">
                  <c:v>60</c:v>
                </c:pt>
                <c:pt idx="201">
                  <c:v>60</c:v>
                </c:pt>
                <c:pt idx="202">
                  <c:v>60</c:v>
                </c:pt>
                <c:pt idx="203">
                  <c:v>60</c:v>
                </c:pt>
                <c:pt idx="204">
                  <c:v>60</c:v>
                </c:pt>
                <c:pt idx="205">
                  <c:v>60</c:v>
                </c:pt>
                <c:pt idx="206">
                  <c:v>60</c:v>
                </c:pt>
                <c:pt idx="207">
                  <c:v>60</c:v>
                </c:pt>
                <c:pt idx="208">
                  <c:v>60</c:v>
                </c:pt>
                <c:pt idx="209">
                  <c:v>60</c:v>
                </c:pt>
                <c:pt idx="210">
                  <c:v>60</c:v>
                </c:pt>
                <c:pt idx="211">
                  <c:v>60</c:v>
                </c:pt>
                <c:pt idx="212">
                  <c:v>60</c:v>
                </c:pt>
                <c:pt idx="213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9AB-4CA5-B345-1A3C3E4FF6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7801376"/>
        <c:axId val="797802624"/>
      </c:lineChart>
      <c:catAx>
        <c:axId val="7978013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97802624"/>
        <c:crosses val="autoZero"/>
        <c:auto val="1"/>
        <c:lblAlgn val="ctr"/>
        <c:lblOffset val="100"/>
        <c:noMultiLvlLbl val="0"/>
      </c:catAx>
      <c:valAx>
        <c:axId val="79780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780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Q1 2024 R2R Initial Review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'[March and Q1 2024 Raw data.xlsx]Q1 R2R'!$B$1</c:f>
              <c:strCache>
                <c:ptCount val="1"/>
                <c:pt idx="0">
                  <c:v>IRB Pre-Review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R2R'!$B$2:$B$60</c:f>
              <c:numCache>
                <c:formatCode>General</c:formatCode>
                <c:ptCount val="59"/>
                <c:pt idx="0">
                  <c:v>18.2</c:v>
                </c:pt>
                <c:pt idx="1">
                  <c:v>76.91</c:v>
                </c:pt>
                <c:pt idx="2">
                  <c:v>9.0399999999999991</c:v>
                </c:pt>
                <c:pt idx="3">
                  <c:v>29.15</c:v>
                </c:pt>
                <c:pt idx="4">
                  <c:v>6.9</c:v>
                </c:pt>
                <c:pt idx="5">
                  <c:v>25.51</c:v>
                </c:pt>
                <c:pt idx="6">
                  <c:v>13.99</c:v>
                </c:pt>
                <c:pt idx="7">
                  <c:v>26.51</c:v>
                </c:pt>
                <c:pt idx="8">
                  <c:v>9.98</c:v>
                </c:pt>
                <c:pt idx="9">
                  <c:v>14.72</c:v>
                </c:pt>
                <c:pt idx="10">
                  <c:v>1.1000000000000001</c:v>
                </c:pt>
                <c:pt idx="11">
                  <c:v>8.2799999999999994</c:v>
                </c:pt>
                <c:pt idx="12">
                  <c:v>7.94</c:v>
                </c:pt>
                <c:pt idx="13">
                  <c:v>3.89</c:v>
                </c:pt>
                <c:pt idx="14">
                  <c:v>8.16</c:v>
                </c:pt>
                <c:pt idx="15">
                  <c:v>10.3</c:v>
                </c:pt>
                <c:pt idx="16">
                  <c:v>6.42</c:v>
                </c:pt>
                <c:pt idx="17">
                  <c:v>15.32</c:v>
                </c:pt>
                <c:pt idx="18">
                  <c:v>35.15</c:v>
                </c:pt>
                <c:pt idx="19">
                  <c:v>19.96</c:v>
                </c:pt>
                <c:pt idx="20">
                  <c:v>10.7</c:v>
                </c:pt>
                <c:pt idx="21">
                  <c:v>26.95</c:v>
                </c:pt>
                <c:pt idx="22">
                  <c:v>12.19</c:v>
                </c:pt>
                <c:pt idx="23">
                  <c:v>8.75</c:v>
                </c:pt>
                <c:pt idx="24">
                  <c:v>19.920000000000002</c:v>
                </c:pt>
                <c:pt idx="25">
                  <c:v>9.0399999999999991</c:v>
                </c:pt>
                <c:pt idx="26">
                  <c:v>18.95</c:v>
                </c:pt>
                <c:pt idx="27">
                  <c:v>15.99</c:v>
                </c:pt>
                <c:pt idx="28">
                  <c:v>6.04</c:v>
                </c:pt>
                <c:pt idx="29">
                  <c:v>28.78</c:v>
                </c:pt>
                <c:pt idx="30">
                  <c:v>9.74</c:v>
                </c:pt>
                <c:pt idx="31">
                  <c:v>11.89</c:v>
                </c:pt>
                <c:pt idx="32">
                  <c:v>21.14</c:v>
                </c:pt>
                <c:pt idx="33">
                  <c:v>19.88</c:v>
                </c:pt>
                <c:pt idx="34">
                  <c:v>6.95</c:v>
                </c:pt>
                <c:pt idx="35">
                  <c:v>15.18</c:v>
                </c:pt>
                <c:pt idx="36">
                  <c:v>11.23</c:v>
                </c:pt>
                <c:pt idx="37">
                  <c:v>18</c:v>
                </c:pt>
                <c:pt idx="38">
                  <c:v>5.82</c:v>
                </c:pt>
                <c:pt idx="39">
                  <c:v>1.32</c:v>
                </c:pt>
                <c:pt idx="40">
                  <c:v>11.59</c:v>
                </c:pt>
                <c:pt idx="41">
                  <c:v>9.8699999999999992</c:v>
                </c:pt>
                <c:pt idx="42">
                  <c:v>7.8</c:v>
                </c:pt>
                <c:pt idx="43">
                  <c:v>15.31</c:v>
                </c:pt>
                <c:pt idx="44">
                  <c:v>2.99</c:v>
                </c:pt>
                <c:pt idx="45">
                  <c:v>8.35</c:v>
                </c:pt>
                <c:pt idx="46">
                  <c:v>13.73</c:v>
                </c:pt>
                <c:pt idx="47">
                  <c:v>13.61</c:v>
                </c:pt>
                <c:pt idx="48">
                  <c:v>7.17</c:v>
                </c:pt>
                <c:pt idx="49">
                  <c:v>10.130000000000001</c:v>
                </c:pt>
                <c:pt idx="50">
                  <c:v>9.7899999999999991</c:v>
                </c:pt>
                <c:pt idx="51">
                  <c:v>4.0999999999999996</c:v>
                </c:pt>
                <c:pt idx="52">
                  <c:v>13.21</c:v>
                </c:pt>
                <c:pt idx="53">
                  <c:v>10.77</c:v>
                </c:pt>
                <c:pt idx="54">
                  <c:v>6.75</c:v>
                </c:pt>
                <c:pt idx="55">
                  <c:v>0.76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EC-4323-A6B4-73BB4F7680A5}"/>
            </c:ext>
          </c:extLst>
        </c:ser>
        <c:ser>
          <c:idx val="1"/>
          <c:order val="1"/>
          <c:tx>
            <c:strRef>
              <c:f>'[March and Q1 2024 Raw data.xlsx]Q1 R2R'!$C$1</c:f>
              <c:strCache>
                <c:ptCount val="1"/>
                <c:pt idx="0">
                  <c:v>Pending Assignment (Pre-Review Complete)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R2R'!$C$2:$C$60</c:f>
              <c:numCache>
                <c:formatCode>General</c:formatCode>
                <c:ptCount val="5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EC-4323-A6B4-73BB4F7680A5}"/>
            </c:ext>
          </c:extLst>
        </c:ser>
        <c:ser>
          <c:idx val="2"/>
          <c:order val="2"/>
          <c:tx>
            <c:strRef>
              <c:f>'[March and Q1 2024 Raw data.xlsx]Q1 R2R'!$D$1</c:f>
              <c:strCache>
                <c:ptCount val="1"/>
                <c:pt idx="0">
                  <c:v>In Review (Committee or Non-Committee)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R2R'!$D$2:$D$60</c:f>
              <c:numCache>
                <c:formatCode>General</c:formatCode>
                <c:ptCount val="5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EC-4323-A6B4-73BB4F7680A5}"/>
            </c:ext>
          </c:extLst>
        </c:ser>
        <c:ser>
          <c:idx val="3"/>
          <c:order val="3"/>
          <c:tx>
            <c:strRef>
              <c:f>'[March and Q1 2024 Raw data.xlsx]Q1 R2R'!$E$1</c:f>
              <c:strCache>
                <c:ptCount val="1"/>
                <c:pt idx="0">
                  <c:v>Changes Required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R2R'!$E$2:$E$60</c:f>
              <c:numCache>
                <c:formatCode>General</c:formatCode>
                <c:ptCount val="59"/>
                <c:pt idx="0">
                  <c:v>60.67</c:v>
                </c:pt>
                <c:pt idx="1">
                  <c:v>21.15</c:v>
                </c:pt>
                <c:pt idx="2">
                  <c:v>64.22</c:v>
                </c:pt>
                <c:pt idx="3">
                  <c:v>13.24</c:v>
                </c:pt>
                <c:pt idx="4">
                  <c:v>55.9</c:v>
                </c:pt>
                <c:pt idx="5">
                  <c:v>2.54</c:v>
                </c:pt>
                <c:pt idx="6">
                  <c:v>0</c:v>
                </c:pt>
                <c:pt idx="7">
                  <c:v>18.55</c:v>
                </c:pt>
                <c:pt idx="8">
                  <c:v>5.21</c:v>
                </c:pt>
                <c:pt idx="9">
                  <c:v>7.34</c:v>
                </c:pt>
                <c:pt idx="10">
                  <c:v>0</c:v>
                </c:pt>
                <c:pt idx="11">
                  <c:v>12.87</c:v>
                </c:pt>
                <c:pt idx="12">
                  <c:v>0</c:v>
                </c:pt>
                <c:pt idx="13">
                  <c:v>50.34</c:v>
                </c:pt>
                <c:pt idx="14">
                  <c:v>0</c:v>
                </c:pt>
                <c:pt idx="15">
                  <c:v>1.88</c:v>
                </c:pt>
                <c:pt idx="16">
                  <c:v>27.66</c:v>
                </c:pt>
                <c:pt idx="17">
                  <c:v>43.77</c:v>
                </c:pt>
                <c:pt idx="18">
                  <c:v>26.96</c:v>
                </c:pt>
                <c:pt idx="19">
                  <c:v>43.21</c:v>
                </c:pt>
                <c:pt idx="20">
                  <c:v>32.06</c:v>
                </c:pt>
                <c:pt idx="21">
                  <c:v>37.020000000000003</c:v>
                </c:pt>
                <c:pt idx="22">
                  <c:v>32.950000000000003</c:v>
                </c:pt>
                <c:pt idx="23">
                  <c:v>21.22</c:v>
                </c:pt>
                <c:pt idx="24">
                  <c:v>7.24</c:v>
                </c:pt>
                <c:pt idx="25">
                  <c:v>26.96</c:v>
                </c:pt>
                <c:pt idx="26">
                  <c:v>34.130000000000003</c:v>
                </c:pt>
                <c:pt idx="27">
                  <c:v>4.13</c:v>
                </c:pt>
                <c:pt idx="28">
                  <c:v>0</c:v>
                </c:pt>
                <c:pt idx="29">
                  <c:v>22.26</c:v>
                </c:pt>
                <c:pt idx="30">
                  <c:v>18.18</c:v>
                </c:pt>
                <c:pt idx="31">
                  <c:v>0</c:v>
                </c:pt>
                <c:pt idx="32">
                  <c:v>13.13</c:v>
                </c:pt>
                <c:pt idx="33">
                  <c:v>3.24</c:v>
                </c:pt>
                <c:pt idx="34">
                  <c:v>0</c:v>
                </c:pt>
                <c:pt idx="35">
                  <c:v>0</c:v>
                </c:pt>
                <c:pt idx="36">
                  <c:v>6.9</c:v>
                </c:pt>
                <c:pt idx="37">
                  <c:v>8.07</c:v>
                </c:pt>
                <c:pt idx="38">
                  <c:v>15.3</c:v>
                </c:pt>
                <c:pt idx="39">
                  <c:v>15.86</c:v>
                </c:pt>
                <c:pt idx="40">
                  <c:v>31.11</c:v>
                </c:pt>
                <c:pt idx="41">
                  <c:v>43.14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19.7</c:v>
                </c:pt>
                <c:pt idx="46">
                  <c:v>0.09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0.9</c:v>
                </c:pt>
                <c:pt idx="53">
                  <c:v>0</c:v>
                </c:pt>
                <c:pt idx="54">
                  <c:v>0</c:v>
                </c:pt>
                <c:pt idx="55">
                  <c:v>0.97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EC-4323-A6B4-73BB4F7680A5}"/>
            </c:ext>
          </c:extLst>
        </c:ser>
        <c:ser>
          <c:idx val="4"/>
          <c:order val="4"/>
          <c:tx>
            <c:strRef>
              <c:f>'[March and Q1 2024 Raw data.xlsx]Q1 R2R'!$F$1</c:f>
              <c:strCache>
                <c:ptCount val="1"/>
                <c:pt idx="0">
                  <c:v>Pending sIRB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R2R'!$F$2:$F$60</c:f>
              <c:numCache>
                <c:formatCode>General</c:formatCode>
                <c:ptCount val="59"/>
                <c:pt idx="0">
                  <c:v>231.23</c:v>
                </c:pt>
                <c:pt idx="1">
                  <c:v>127.85</c:v>
                </c:pt>
                <c:pt idx="2">
                  <c:v>145.15</c:v>
                </c:pt>
                <c:pt idx="3">
                  <c:v>144.69999999999999</c:v>
                </c:pt>
                <c:pt idx="4">
                  <c:v>122.37</c:v>
                </c:pt>
                <c:pt idx="5">
                  <c:v>135.13999999999999</c:v>
                </c:pt>
                <c:pt idx="6">
                  <c:v>138.34</c:v>
                </c:pt>
                <c:pt idx="7">
                  <c:v>106.11</c:v>
                </c:pt>
                <c:pt idx="8">
                  <c:v>132.99</c:v>
                </c:pt>
                <c:pt idx="9">
                  <c:v>119.63</c:v>
                </c:pt>
                <c:pt idx="10">
                  <c:v>136.88999999999999</c:v>
                </c:pt>
                <c:pt idx="11">
                  <c:v>114.1</c:v>
                </c:pt>
                <c:pt idx="12">
                  <c:v>121.26</c:v>
                </c:pt>
                <c:pt idx="13">
                  <c:v>71.77</c:v>
                </c:pt>
                <c:pt idx="14">
                  <c:v>113.92</c:v>
                </c:pt>
                <c:pt idx="15">
                  <c:v>108.22</c:v>
                </c:pt>
                <c:pt idx="16">
                  <c:v>79.41</c:v>
                </c:pt>
                <c:pt idx="17">
                  <c:v>49.04</c:v>
                </c:pt>
                <c:pt idx="18">
                  <c:v>45.91</c:v>
                </c:pt>
                <c:pt idx="19">
                  <c:v>44.03</c:v>
                </c:pt>
                <c:pt idx="20">
                  <c:v>60.14</c:v>
                </c:pt>
                <c:pt idx="21">
                  <c:v>38.08</c:v>
                </c:pt>
                <c:pt idx="22">
                  <c:v>56.19</c:v>
                </c:pt>
                <c:pt idx="23">
                  <c:v>62.11</c:v>
                </c:pt>
                <c:pt idx="24">
                  <c:v>64.06</c:v>
                </c:pt>
                <c:pt idx="25">
                  <c:v>55.2</c:v>
                </c:pt>
                <c:pt idx="26">
                  <c:v>34.24</c:v>
                </c:pt>
                <c:pt idx="27">
                  <c:v>66.13</c:v>
                </c:pt>
                <c:pt idx="28">
                  <c:v>78.23</c:v>
                </c:pt>
                <c:pt idx="29">
                  <c:v>32.840000000000003</c:v>
                </c:pt>
                <c:pt idx="30">
                  <c:v>54.24</c:v>
                </c:pt>
                <c:pt idx="31">
                  <c:v>69.069999999999993</c:v>
                </c:pt>
                <c:pt idx="32">
                  <c:v>43.73</c:v>
                </c:pt>
                <c:pt idx="33">
                  <c:v>54.87</c:v>
                </c:pt>
                <c:pt idx="34">
                  <c:v>64.05</c:v>
                </c:pt>
                <c:pt idx="35">
                  <c:v>53.8</c:v>
                </c:pt>
                <c:pt idx="36">
                  <c:v>45.07</c:v>
                </c:pt>
                <c:pt idx="37">
                  <c:v>37.08</c:v>
                </c:pt>
                <c:pt idx="38">
                  <c:v>40.85</c:v>
                </c:pt>
                <c:pt idx="39">
                  <c:v>41.86</c:v>
                </c:pt>
                <c:pt idx="40">
                  <c:v>15.23</c:v>
                </c:pt>
                <c:pt idx="41">
                  <c:v>2.94</c:v>
                </c:pt>
                <c:pt idx="42">
                  <c:v>45.92</c:v>
                </c:pt>
                <c:pt idx="43">
                  <c:v>37.65</c:v>
                </c:pt>
                <c:pt idx="44">
                  <c:v>49.22</c:v>
                </c:pt>
                <c:pt idx="45">
                  <c:v>16.059999999999999</c:v>
                </c:pt>
                <c:pt idx="46">
                  <c:v>28.01</c:v>
                </c:pt>
                <c:pt idx="47">
                  <c:v>20.18</c:v>
                </c:pt>
                <c:pt idx="48">
                  <c:v>21.86</c:v>
                </c:pt>
                <c:pt idx="49">
                  <c:v>18.739999999999998</c:v>
                </c:pt>
                <c:pt idx="50">
                  <c:v>18.190000000000001</c:v>
                </c:pt>
                <c:pt idx="51">
                  <c:v>20.81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EC-4323-A6B4-73BB4F7680A5}"/>
            </c:ext>
          </c:extLst>
        </c:ser>
        <c:ser>
          <c:idx val="5"/>
          <c:order val="5"/>
          <c:tx>
            <c:strRef>
              <c:f>'[March and Q1 2024 Raw data.xlsx]Q1 R2R'!$G$1</c:f>
              <c:strCache>
                <c:ptCount val="1"/>
                <c:pt idx="0">
                  <c:v>Review Complete (Post-Review)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R2R'!$G$2:$G$60</c:f>
              <c:numCache>
                <c:formatCode>General</c:formatCode>
                <c:ptCount val="59"/>
                <c:pt idx="0">
                  <c:v>4.88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0.01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0.01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EC-4323-A6B4-73BB4F768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466191199"/>
        <c:axId val="1466188287"/>
      </c:barChart>
      <c:lineChart>
        <c:grouping val="standard"/>
        <c:varyColors val="0"/>
        <c:ser>
          <c:idx val="7"/>
          <c:order val="6"/>
          <c:tx>
            <c:strRef>
              <c:f>'[March and Q1 2024 Raw data.xlsx]Q1 R2R'!$I$1</c:f>
              <c:strCache>
                <c:ptCount val="1"/>
                <c:pt idx="0">
                  <c:v>Mean (to Reliance Confirmed)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R2R'!$I$2:$I$60</c:f>
              <c:numCache>
                <c:formatCode>General</c:formatCode>
                <c:ptCount val="59"/>
                <c:pt idx="0">
                  <c:v>26</c:v>
                </c:pt>
                <c:pt idx="1">
                  <c:v>26</c:v>
                </c:pt>
                <c:pt idx="2">
                  <c:v>26</c:v>
                </c:pt>
                <c:pt idx="3">
                  <c:v>26</c:v>
                </c:pt>
                <c:pt idx="4">
                  <c:v>26</c:v>
                </c:pt>
                <c:pt idx="5">
                  <c:v>26</c:v>
                </c:pt>
                <c:pt idx="6">
                  <c:v>26</c:v>
                </c:pt>
                <c:pt idx="7">
                  <c:v>26</c:v>
                </c:pt>
                <c:pt idx="8">
                  <c:v>26</c:v>
                </c:pt>
                <c:pt idx="9">
                  <c:v>26</c:v>
                </c:pt>
                <c:pt idx="10">
                  <c:v>26</c:v>
                </c:pt>
                <c:pt idx="11">
                  <c:v>26</c:v>
                </c:pt>
                <c:pt idx="12">
                  <c:v>26</c:v>
                </c:pt>
                <c:pt idx="13">
                  <c:v>26</c:v>
                </c:pt>
                <c:pt idx="14">
                  <c:v>26</c:v>
                </c:pt>
                <c:pt idx="15">
                  <c:v>26</c:v>
                </c:pt>
                <c:pt idx="16">
                  <c:v>26</c:v>
                </c:pt>
                <c:pt idx="17">
                  <c:v>26</c:v>
                </c:pt>
                <c:pt idx="18">
                  <c:v>26</c:v>
                </c:pt>
                <c:pt idx="19">
                  <c:v>26</c:v>
                </c:pt>
                <c:pt idx="20">
                  <c:v>26</c:v>
                </c:pt>
                <c:pt idx="21">
                  <c:v>26</c:v>
                </c:pt>
                <c:pt idx="22">
                  <c:v>26</c:v>
                </c:pt>
                <c:pt idx="23">
                  <c:v>26</c:v>
                </c:pt>
                <c:pt idx="24">
                  <c:v>26</c:v>
                </c:pt>
                <c:pt idx="25">
                  <c:v>26</c:v>
                </c:pt>
                <c:pt idx="26">
                  <c:v>26</c:v>
                </c:pt>
                <c:pt idx="27">
                  <c:v>26</c:v>
                </c:pt>
                <c:pt idx="28">
                  <c:v>26</c:v>
                </c:pt>
                <c:pt idx="29">
                  <c:v>26</c:v>
                </c:pt>
                <c:pt idx="30">
                  <c:v>26</c:v>
                </c:pt>
                <c:pt idx="31">
                  <c:v>26</c:v>
                </c:pt>
                <c:pt idx="32">
                  <c:v>26</c:v>
                </c:pt>
                <c:pt idx="33">
                  <c:v>26</c:v>
                </c:pt>
                <c:pt idx="34">
                  <c:v>26</c:v>
                </c:pt>
                <c:pt idx="35">
                  <c:v>26</c:v>
                </c:pt>
                <c:pt idx="36">
                  <c:v>26</c:v>
                </c:pt>
                <c:pt idx="37">
                  <c:v>26</c:v>
                </c:pt>
                <c:pt idx="38">
                  <c:v>26</c:v>
                </c:pt>
                <c:pt idx="39">
                  <c:v>26</c:v>
                </c:pt>
                <c:pt idx="40">
                  <c:v>26</c:v>
                </c:pt>
                <c:pt idx="41">
                  <c:v>26</c:v>
                </c:pt>
                <c:pt idx="42">
                  <c:v>26</c:v>
                </c:pt>
                <c:pt idx="43">
                  <c:v>26</c:v>
                </c:pt>
                <c:pt idx="44">
                  <c:v>26</c:v>
                </c:pt>
                <c:pt idx="45">
                  <c:v>26</c:v>
                </c:pt>
                <c:pt idx="46">
                  <c:v>26</c:v>
                </c:pt>
                <c:pt idx="47">
                  <c:v>26</c:v>
                </c:pt>
                <c:pt idx="48">
                  <c:v>26</c:v>
                </c:pt>
                <c:pt idx="49">
                  <c:v>26</c:v>
                </c:pt>
                <c:pt idx="50">
                  <c:v>26</c:v>
                </c:pt>
                <c:pt idx="51">
                  <c:v>26</c:v>
                </c:pt>
                <c:pt idx="52">
                  <c:v>26</c:v>
                </c:pt>
                <c:pt idx="53">
                  <c:v>26</c:v>
                </c:pt>
                <c:pt idx="54">
                  <c:v>26</c:v>
                </c:pt>
                <c:pt idx="55">
                  <c:v>26</c:v>
                </c:pt>
                <c:pt idx="56">
                  <c:v>26</c:v>
                </c:pt>
                <c:pt idx="57">
                  <c:v>26</c:v>
                </c:pt>
                <c:pt idx="58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7EC-4323-A6B4-73BB4F7680A5}"/>
            </c:ext>
          </c:extLst>
        </c:ser>
        <c:ser>
          <c:idx val="8"/>
          <c:order val="7"/>
          <c:tx>
            <c:strRef>
              <c:f>'[March and Q1 2024 Raw data.xlsx]Q1 R2R'!$J$1</c:f>
              <c:strCache>
                <c:ptCount val="1"/>
                <c:pt idx="0">
                  <c:v>Median (to Reliance Confirmed)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'[March and Q1 2024 Raw data.xlsx]Q1 R2R'!$A$2:$A$60</c:f>
              <c:strCache>
                <c:ptCount val="59"/>
                <c:pt idx="0">
                  <c:v>STUDY-22-01146</c:v>
                </c:pt>
                <c:pt idx="1">
                  <c:v>STUDY-23-00887</c:v>
                </c:pt>
                <c:pt idx="2">
                  <c:v>STUDY-23-00591</c:v>
                </c:pt>
                <c:pt idx="3">
                  <c:v>STUDY-23-00768</c:v>
                </c:pt>
                <c:pt idx="4">
                  <c:v>STUDY-23-00475</c:v>
                </c:pt>
                <c:pt idx="5">
                  <c:v>STUDY-23-01134</c:v>
                </c:pt>
                <c:pt idx="6">
                  <c:v>STUDY-23-00829</c:v>
                </c:pt>
                <c:pt idx="7">
                  <c:v>STUDY-23-01297</c:v>
                </c:pt>
                <c:pt idx="8">
                  <c:v>STUDY-23-01014</c:v>
                </c:pt>
                <c:pt idx="9">
                  <c:v>STUDY-22-01552</c:v>
                </c:pt>
                <c:pt idx="10">
                  <c:v>STUDY-23-01279</c:v>
                </c:pt>
                <c:pt idx="11">
                  <c:v>STUDY-23-01000</c:v>
                </c:pt>
                <c:pt idx="12">
                  <c:v>STUDY-23-01249</c:v>
                </c:pt>
                <c:pt idx="13">
                  <c:v>STUDY-23-01516</c:v>
                </c:pt>
                <c:pt idx="14">
                  <c:v>STUDY-23-01404</c:v>
                </c:pt>
                <c:pt idx="15">
                  <c:v>STUDY-23-01263</c:v>
                </c:pt>
                <c:pt idx="16">
                  <c:v>STUDY-23-01289</c:v>
                </c:pt>
                <c:pt idx="17">
                  <c:v>STUDY-23-01385</c:v>
                </c:pt>
                <c:pt idx="18">
                  <c:v>STUDY-23-00965</c:v>
                </c:pt>
                <c:pt idx="19">
                  <c:v>STUDY-23-00941</c:v>
                </c:pt>
                <c:pt idx="20">
                  <c:v>STUDY-23-01163</c:v>
                </c:pt>
                <c:pt idx="21">
                  <c:v>STUDY-23-01267</c:v>
                </c:pt>
                <c:pt idx="22">
                  <c:v>STUDY-23-01274</c:v>
                </c:pt>
                <c:pt idx="23">
                  <c:v>STUDY-23-01309</c:v>
                </c:pt>
                <c:pt idx="24">
                  <c:v>STUDY-23-01286</c:v>
                </c:pt>
                <c:pt idx="25">
                  <c:v>STUDY-23-01183</c:v>
                </c:pt>
                <c:pt idx="26">
                  <c:v>STUDY-23-01513</c:v>
                </c:pt>
                <c:pt idx="27">
                  <c:v>STUDY-23-01153</c:v>
                </c:pt>
                <c:pt idx="28">
                  <c:v>STUDY-23-01419</c:v>
                </c:pt>
                <c:pt idx="29">
                  <c:v>STUDY-23-01259</c:v>
                </c:pt>
                <c:pt idx="30">
                  <c:v>STUDY-23-01366</c:v>
                </c:pt>
                <c:pt idx="31">
                  <c:v>STUDY-23-01535</c:v>
                </c:pt>
                <c:pt idx="32">
                  <c:v>STUDY-23-01413</c:v>
                </c:pt>
                <c:pt idx="33">
                  <c:v>STUDY-23-01655</c:v>
                </c:pt>
                <c:pt idx="34">
                  <c:v>STUDY-23-01347</c:v>
                </c:pt>
                <c:pt idx="35">
                  <c:v>STUDY-23-01589</c:v>
                </c:pt>
                <c:pt idx="36">
                  <c:v>STUDY-23-01277</c:v>
                </c:pt>
                <c:pt idx="37">
                  <c:v>STUDY-23-01593</c:v>
                </c:pt>
                <c:pt idx="38">
                  <c:v>STUDY-23-01368</c:v>
                </c:pt>
                <c:pt idx="39">
                  <c:v>STUDY-23-01387</c:v>
                </c:pt>
                <c:pt idx="40">
                  <c:v>STUDY-23-01638</c:v>
                </c:pt>
                <c:pt idx="41">
                  <c:v>STUDY-23-01499</c:v>
                </c:pt>
                <c:pt idx="42">
                  <c:v>STUDY-23-01464</c:v>
                </c:pt>
                <c:pt idx="43">
                  <c:v>STUDY-23-01510</c:v>
                </c:pt>
                <c:pt idx="44">
                  <c:v>STUDY-23-01545</c:v>
                </c:pt>
                <c:pt idx="45">
                  <c:v>STUDY-23-01090</c:v>
                </c:pt>
                <c:pt idx="46">
                  <c:v>STUDY-23-01382</c:v>
                </c:pt>
                <c:pt idx="47">
                  <c:v>STUDY-24-00045</c:v>
                </c:pt>
                <c:pt idx="48">
                  <c:v>STUDY-23-01230</c:v>
                </c:pt>
                <c:pt idx="49">
                  <c:v>STUDY-23-01455</c:v>
                </c:pt>
                <c:pt idx="50">
                  <c:v>STUDY-24-00025</c:v>
                </c:pt>
                <c:pt idx="51">
                  <c:v>STUDY-24-00131</c:v>
                </c:pt>
                <c:pt idx="52">
                  <c:v>STUDY-23-01189</c:v>
                </c:pt>
                <c:pt idx="53">
                  <c:v>STUDY-24-00050</c:v>
                </c:pt>
                <c:pt idx="54">
                  <c:v>STUDY-23-01551</c:v>
                </c:pt>
                <c:pt idx="55">
                  <c:v>STUDY-24-00402</c:v>
                </c:pt>
                <c:pt idx="56">
                  <c:v>STUDY-19-00576</c:v>
                </c:pt>
                <c:pt idx="57">
                  <c:v>STUDY-20-00950</c:v>
                </c:pt>
                <c:pt idx="58">
                  <c:v>STUDY-19-01124</c:v>
                </c:pt>
              </c:strCache>
            </c:strRef>
          </c:cat>
          <c:val>
            <c:numRef>
              <c:f>'[March and Q1 2024 Raw data.xlsx]Q1 R2R'!$J$2:$J$60</c:f>
              <c:numCache>
                <c:formatCode>General</c:formatCode>
                <c:ptCount val="59"/>
                <c:pt idx="0">
                  <c:v>22</c:v>
                </c:pt>
                <c:pt idx="1">
                  <c:v>22</c:v>
                </c:pt>
                <c:pt idx="2">
                  <c:v>22</c:v>
                </c:pt>
                <c:pt idx="3">
                  <c:v>22</c:v>
                </c:pt>
                <c:pt idx="4">
                  <c:v>22</c:v>
                </c:pt>
                <c:pt idx="5">
                  <c:v>22</c:v>
                </c:pt>
                <c:pt idx="6">
                  <c:v>22</c:v>
                </c:pt>
                <c:pt idx="7">
                  <c:v>22</c:v>
                </c:pt>
                <c:pt idx="8">
                  <c:v>22</c:v>
                </c:pt>
                <c:pt idx="9">
                  <c:v>22</c:v>
                </c:pt>
                <c:pt idx="10">
                  <c:v>22</c:v>
                </c:pt>
                <c:pt idx="11">
                  <c:v>22</c:v>
                </c:pt>
                <c:pt idx="12">
                  <c:v>22</c:v>
                </c:pt>
                <c:pt idx="13">
                  <c:v>22</c:v>
                </c:pt>
                <c:pt idx="14">
                  <c:v>22</c:v>
                </c:pt>
                <c:pt idx="15">
                  <c:v>22</c:v>
                </c:pt>
                <c:pt idx="16">
                  <c:v>22</c:v>
                </c:pt>
                <c:pt idx="17">
                  <c:v>22</c:v>
                </c:pt>
                <c:pt idx="18">
                  <c:v>22</c:v>
                </c:pt>
                <c:pt idx="19">
                  <c:v>22</c:v>
                </c:pt>
                <c:pt idx="20">
                  <c:v>22</c:v>
                </c:pt>
                <c:pt idx="21">
                  <c:v>22</c:v>
                </c:pt>
                <c:pt idx="22">
                  <c:v>22</c:v>
                </c:pt>
                <c:pt idx="23">
                  <c:v>22</c:v>
                </c:pt>
                <c:pt idx="24">
                  <c:v>22</c:v>
                </c:pt>
                <c:pt idx="25">
                  <c:v>22</c:v>
                </c:pt>
                <c:pt idx="26">
                  <c:v>22</c:v>
                </c:pt>
                <c:pt idx="27">
                  <c:v>22</c:v>
                </c:pt>
                <c:pt idx="28">
                  <c:v>22</c:v>
                </c:pt>
                <c:pt idx="29">
                  <c:v>22</c:v>
                </c:pt>
                <c:pt idx="30">
                  <c:v>22</c:v>
                </c:pt>
                <c:pt idx="31">
                  <c:v>22</c:v>
                </c:pt>
                <c:pt idx="32">
                  <c:v>22</c:v>
                </c:pt>
                <c:pt idx="33">
                  <c:v>22</c:v>
                </c:pt>
                <c:pt idx="34">
                  <c:v>22</c:v>
                </c:pt>
                <c:pt idx="35">
                  <c:v>22</c:v>
                </c:pt>
                <c:pt idx="36">
                  <c:v>22</c:v>
                </c:pt>
                <c:pt idx="37">
                  <c:v>22</c:v>
                </c:pt>
                <c:pt idx="38">
                  <c:v>22</c:v>
                </c:pt>
                <c:pt idx="39">
                  <c:v>22</c:v>
                </c:pt>
                <c:pt idx="40">
                  <c:v>22</c:v>
                </c:pt>
                <c:pt idx="41">
                  <c:v>22</c:v>
                </c:pt>
                <c:pt idx="42">
                  <c:v>22</c:v>
                </c:pt>
                <c:pt idx="43">
                  <c:v>22</c:v>
                </c:pt>
                <c:pt idx="44">
                  <c:v>22</c:v>
                </c:pt>
                <c:pt idx="45">
                  <c:v>22</c:v>
                </c:pt>
                <c:pt idx="46">
                  <c:v>22</c:v>
                </c:pt>
                <c:pt idx="47">
                  <c:v>22</c:v>
                </c:pt>
                <c:pt idx="48">
                  <c:v>22</c:v>
                </c:pt>
                <c:pt idx="49">
                  <c:v>22</c:v>
                </c:pt>
                <c:pt idx="50">
                  <c:v>22</c:v>
                </c:pt>
                <c:pt idx="51">
                  <c:v>22</c:v>
                </c:pt>
                <c:pt idx="52">
                  <c:v>22</c:v>
                </c:pt>
                <c:pt idx="53">
                  <c:v>22</c:v>
                </c:pt>
                <c:pt idx="54">
                  <c:v>22</c:v>
                </c:pt>
                <c:pt idx="55">
                  <c:v>22</c:v>
                </c:pt>
                <c:pt idx="56">
                  <c:v>22</c:v>
                </c:pt>
                <c:pt idx="57">
                  <c:v>22</c:v>
                </c:pt>
                <c:pt idx="58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7EC-4323-A6B4-73BB4F768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6191199"/>
        <c:axId val="1466188287"/>
      </c:lineChart>
      <c:catAx>
        <c:axId val="146619119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66188287"/>
        <c:crosses val="autoZero"/>
        <c:auto val="1"/>
        <c:lblAlgn val="ctr"/>
        <c:lblOffset val="100"/>
        <c:noMultiLvlLbl val="0"/>
      </c:catAx>
      <c:valAx>
        <c:axId val="1466188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6191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292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077CF9E4-77C4-4222-9153-A9A43C81B568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23" y="4415077"/>
            <a:ext cx="5608954" cy="4183539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292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F3EE01F-472A-4C01-BB0E-56FA8234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04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EE01F-472A-4C01-BB0E-56FA823420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7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4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5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2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4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8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0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5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4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1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370756"/>
              </p:ext>
            </p:extLst>
          </p:nvPr>
        </p:nvGraphicFramePr>
        <p:xfrm>
          <a:off x="286096" y="4291318"/>
          <a:ext cx="3733800" cy="550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1998">
                  <a:extLst>
                    <a:ext uri="{9D8B030D-6E8A-4147-A177-3AD203B41FA5}">
                      <a16:colId xmlns:a16="http://schemas.microsoft.com/office/drawing/2014/main" val="36655158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3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Total</a:t>
                      </a:r>
                      <a:r>
                        <a:rPr lang="en-US" sz="1050" baseline="0" dirty="0"/>
                        <a:t> Submissions:</a:t>
                      </a:r>
                      <a:endParaRPr lang="en-US" sz="105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Q1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Q4 2023</a:t>
                      </a:r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YTD</a:t>
                      </a:r>
                      <a:r>
                        <a:rPr lang="en-US" sz="1050" baseline="0" dirty="0"/>
                        <a:t> </a:t>
                      </a:r>
                      <a:endParaRPr lang="en-US" sz="1050" dirty="0"/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39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ISMMS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/>
                        <a:t>2129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1997</a:t>
                      </a:r>
                      <a:endParaRPr lang="en-US" sz="1050" b="0" dirty="0"/>
                    </a:p>
                  </a:txBody>
                  <a:tcPr marL="86361" marR="86361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/>
                        <a:t>2129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302926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IRB Quarter 1 (Q1) Dashboard: 1/1/2024 – 3/31/2024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715000"/>
            <a:ext cx="430599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000" dirty="0">
                <a:solidFill>
                  <a:srgbClr val="0070C0"/>
                </a:solidFill>
              </a:rPr>
              <a:t>Blue # </a:t>
            </a:r>
            <a:r>
              <a:rPr lang="en-US" sz="1000" b="1" dirty="0"/>
              <a:t>= </a:t>
            </a:r>
            <a:r>
              <a:rPr lang="en-US" sz="1000" dirty="0"/>
              <a:t>Median TAT</a:t>
            </a:r>
          </a:p>
          <a:p>
            <a:r>
              <a:rPr lang="en-US" sz="1000" b="1" dirty="0">
                <a:solidFill>
                  <a:srgbClr val="00B050"/>
                </a:solidFill>
              </a:rPr>
              <a:t>         Green #</a:t>
            </a:r>
            <a:r>
              <a:rPr lang="en-US" sz="1000" dirty="0"/>
              <a:t> = TAT decreased  &gt; 2 days from last quarter</a:t>
            </a:r>
          </a:p>
          <a:p>
            <a:r>
              <a:rPr lang="en-US" sz="1000" dirty="0">
                <a:solidFill>
                  <a:srgbClr val="FF0000"/>
                </a:solidFill>
              </a:rPr>
              <a:t>         </a:t>
            </a:r>
            <a:r>
              <a:rPr lang="en-US" sz="1000" b="1" dirty="0">
                <a:solidFill>
                  <a:srgbClr val="FF0000"/>
                </a:solidFill>
              </a:rPr>
              <a:t>Red # </a:t>
            </a:r>
            <a:r>
              <a:rPr lang="en-US" sz="1000" dirty="0"/>
              <a:t>= TAT increased  &gt; 2 days from last quarter</a:t>
            </a:r>
          </a:p>
          <a:p>
            <a:r>
              <a:rPr lang="en-US" sz="1000" b="1" dirty="0"/>
              <a:t>         </a:t>
            </a:r>
            <a:r>
              <a:rPr lang="en-US" sz="1000" dirty="0"/>
              <a:t>Black # = TAT unchanged or less than 2 days changed from last quarter</a:t>
            </a:r>
          </a:p>
          <a:p>
            <a:r>
              <a:rPr lang="en-US" sz="1000" dirty="0"/>
              <a:t>*”Modification and Continuing Review” combination submissions are counted towards the Continuing Review Turnaround Time and #Submissions</a:t>
            </a:r>
          </a:p>
          <a:p>
            <a:endParaRPr lang="en-US" sz="1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76649"/>
              </p:ext>
            </p:extLst>
          </p:nvPr>
        </p:nvGraphicFramePr>
        <p:xfrm>
          <a:off x="1447800" y="1066800"/>
          <a:ext cx="6248399" cy="2703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4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455">
                  <a:extLst>
                    <a:ext uri="{9D8B030D-6E8A-4147-A177-3AD203B41FA5}">
                      <a16:colId xmlns:a16="http://schemas.microsoft.com/office/drawing/2014/main" val="506647493"/>
                    </a:ext>
                  </a:extLst>
                </a:gridCol>
                <a:gridCol w="657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5658">
                  <a:extLst>
                    <a:ext uri="{9D8B030D-6E8A-4147-A177-3AD203B41FA5}">
                      <a16:colId xmlns:a16="http://schemas.microsoft.com/office/drawing/2014/main" val="818523206"/>
                    </a:ext>
                  </a:extLst>
                </a:gridCol>
                <a:gridCol w="5366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15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1559">
                  <a:extLst>
                    <a:ext uri="{9D8B030D-6E8A-4147-A177-3AD203B41FA5}">
                      <a16:colId xmlns:a16="http://schemas.microsoft.com/office/drawing/2014/main" val="4050891870"/>
                    </a:ext>
                  </a:extLst>
                </a:gridCol>
              </a:tblGrid>
              <a:tr h="412359">
                <a:tc gridSpan="10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Average Monthly </a:t>
                      </a:r>
                      <a:r>
                        <a:rPr lang="en-US" sz="1050" baseline="0" dirty="0"/>
                        <a:t>Turnaround Time for S</a:t>
                      </a:r>
                      <a:r>
                        <a:rPr lang="en-US" sz="1050" dirty="0"/>
                        <a:t>ubmissions Requiring</a:t>
                      </a:r>
                      <a:r>
                        <a:rPr lang="en-US" sz="1050" baseline="0" dirty="0"/>
                        <a:t> A</a:t>
                      </a:r>
                      <a:r>
                        <a:rPr lang="en-US" sz="1050" dirty="0"/>
                        <a:t>pproval (Calendar Days)</a:t>
                      </a:r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90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86361" marR="86361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Initial Review</a:t>
                      </a:r>
                    </a:p>
                  </a:txBody>
                  <a:tcPr marL="86361" marR="86361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Continuing Review*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Modifications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086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Q1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Q4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2023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YTD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Q1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Q4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2023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YTD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Q1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Q4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2023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YTD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solidFill>
                            <a:schemeClr val="tx1"/>
                          </a:solidFill>
                        </a:rPr>
                        <a:t>Full Board (Mean)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r>
                        <a:rPr lang="en-US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solidFill>
                            <a:schemeClr val="tx1"/>
                          </a:solidFill>
                        </a:rPr>
                        <a:t>Full Board (Median)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r>
                        <a:rPr lang="en-US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670212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Expedited (Mean)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70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Expedited (Median)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60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r>
                        <a:rPr lang="en-US" sz="105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86361" marR="8636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62819237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470759"/>
              </p:ext>
            </p:extLst>
          </p:nvPr>
        </p:nvGraphicFramePr>
        <p:xfrm>
          <a:off x="4230447" y="4291318"/>
          <a:ext cx="4552186" cy="1430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977">
                  <a:extLst>
                    <a:ext uri="{9D8B030D-6E8A-4147-A177-3AD203B41FA5}">
                      <a16:colId xmlns:a16="http://schemas.microsoft.com/office/drawing/2014/main" val="1577382688"/>
                    </a:ext>
                  </a:extLst>
                </a:gridCol>
                <a:gridCol w="1046977">
                  <a:extLst>
                    <a:ext uri="{9D8B030D-6E8A-4147-A177-3AD203B41FA5}">
                      <a16:colId xmlns:a16="http://schemas.microsoft.com/office/drawing/2014/main" val="2471976305"/>
                    </a:ext>
                  </a:extLst>
                </a:gridCol>
                <a:gridCol w="1046977">
                  <a:extLst>
                    <a:ext uri="{9D8B030D-6E8A-4147-A177-3AD203B41FA5}">
                      <a16:colId xmlns:a16="http://schemas.microsoft.com/office/drawing/2014/main" val="3580201565"/>
                    </a:ext>
                  </a:extLst>
                </a:gridCol>
              </a:tblGrid>
              <a:tr h="21772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INITIAL (R2R)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dirty="0"/>
                        <a:t>EXTERNAL IRB METRICS</a:t>
                      </a:r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# </a:t>
                      </a:r>
                      <a:r>
                        <a:rPr lang="en-US" sz="1050" baseline="0" dirty="0"/>
                        <a:t>Submissions</a:t>
                      </a:r>
                      <a:endParaRPr lang="en-US" sz="105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Average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dirty="0"/>
                        <a:t>TAT</a:t>
                      </a:r>
                      <a:r>
                        <a:rPr lang="en-US" sz="1050" baseline="0" dirty="0"/>
                        <a:t> from Submission to Reliance Confirmed (Calendar Days)</a:t>
                      </a:r>
                      <a:endParaRPr lang="en-US" sz="105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29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Q1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Q4</a:t>
                      </a:r>
                      <a:r>
                        <a:rPr lang="en-US" sz="1050" baseline="0" dirty="0"/>
                        <a:t> 2023</a:t>
                      </a:r>
                      <a:endParaRPr lang="en-US" sz="105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Q1 Mean/Median)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Q4</a:t>
                      </a: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2023</a:t>
                      </a: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(Mean/Median)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YTD (Mean/Median)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71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rgbClr val="00B050"/>
                          </a:solidFill>
                        </a:rPr>
                        <a:t>26/</a:t>
                      </a:r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29/22​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26/22</a:t>
                      </a:r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8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5171" y="3432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1/1/2024 – 3/31/2024</a:t>
            </a:r>
            <a:br>
              <a:rPr lang="en-US" sz="2800" dirty="0"/>
            </a:br>
            <a:r>
              <a:rPr lang="en-US" sz="2800" dirty="0"/>
              <a:t>Full Board: Average Time Spent With PPHS </a:t>
            </a:r>
            <a:br>
              <a:rPr lang="en-US" sz="2800" dirty="0"/>
            </a:br>
            <a:r>
              <a:rPr lang="en-US" sz="2800" dirty="0"/>
              <a:t>vs. Outside PPHS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981200" y="5219114"/>
            <a:ext cx="1828800" cy="726617"/>
            <a:chOff x="2438400" y="4607383"/>
            <a:chExt cx="1828800" cy="72661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2438400" y="4724400"/>
              <a:ext cx="374749" cy="318156"/>
            </a:xfrm>
            <a:prstGeom prst="rect">
              <a:avLst/>
            </a:prstGeom>
            <a:solidFill>
              <a:srgbClr val="9FDEF2"/>
            </a:solidFill>
            <a:ln>
              <a:solidFill>
                <a:srgbClr val="9FDE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itle 1">
              <a:extLst>
                <a:ext uri="{FF2B5EF4-FFF2-40B4-BE49-F238E27FC236}">
                  <a16:creationId xmlns:a16="http://schemas.microsoft.com/office/drawing/2014/main" id="{FCD1FAB7-9E53-DCB6-F261-C4D3EEE7B7D4}"/>
                </a:ext>
              </a:extLst>
            </p:cNvPr>
            <p:cNvSpPr txBox="1">
              <a:spLocks/>
            </p:cNvSpPr>
            <p:nvPr/>
          </p:nvSpPr>
          <p:spPr>
            <a:xfrm>
              <a:off x="2895600" y="4607383"/>
              <a:ext cx="1371600" cy="72661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100" dirty="0"/>
                <a:t>Avg. time (days) with PPHS incl. Pre-review and Committee Review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638800" y="5282340"/>
            <a:ext cx="2362200" cy="600164"/>
            <a:chOff x="5486400" y="4668034"/>
            <a:chExt cx="2362200" cy="60016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5486400" y="4724400"/>
              <a:ext cx="374749" cy="318156"/>
            </a:xfrm>
            <a:prstGeom prst="rect">
              <a:avLst/>
            </a:prstGeom>
            <a:solidFill>
              <a:srgbClr val="2A5D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9800" y="4668034"/>
              <a:ext cx="1828800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+mj-lt"/>
                  <a:ea typeface="+mj-ea"/>
                  <a:cs typeface="+mj-cs"/>
                </a:rPr>
                <a:t>Avg. time (days) with Study team/ other research administration offices</a:t>
              </a: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FCD1FAB7-9E53-DCB6-F261-C4D3EEE7B7D4}"/>
              </a:ext>
            </a:extLst>
          </p:cNvPr>
          <p:cNvSpPr txBox="1">
            <a:spLocks/>
          </p:cNvSpPr>
          <p:nvPr/>
        </p:nvSpPr>
        <p:spPr>
          <a:xfrm>
            <a:off x="2667000" y="4613032"/>
            <a:ext cx="4267200" cy="3482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/>
              <a:t>Days From Submission Date to Final Determination Letter Sent Date</a:t>
            </a:r>
          </a:p>
          <a:p>
            <a:endParaRPr lang="en-US" sz="1100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00200"/>
            <a:ext cx="9046804" cy="291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25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1/1/2024 – 3/31/2024 </a:t>
            </a:r>
          </a:p>
          <a:p>
            <a:r>
              <a:rPr lang="en-US" sz="2800" dirty="0"/>
              <a:t>Expedited: Average Time Spent With PPHS </a:t>
            </a:r>
            <a:br>
              <a:rPr lang="en-US" sz="2800" dirty="0"/>
            </a:br>
            <a:r>
              <a:rPr lang="en-US" sz="2800" dirty="0"/>
              <a:t>vs. Outside PPHS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981200" y="5522165"/>
            <a:ext cx="1828800" cy="726617"/>
            <a:chOff x="2438400" y="4848453"/>
            <a:chExt cx="1828800" cy="72661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2438400" y="4893606"/>
              <a:ext cx="374749" cy="318156"/>
            </a:xfrm>
            <a:prstGeom prst="rect">
              <a:avLst/>
            </a:prstGeom>
            <a:solidFill>
              <a:srgbClr val="9FDEF2"/>
            </a:solidFill>
            <a:ln>
              <a:solidFill>
                <a:srgbClr val="9FDE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itle 1">
              <a:extLst>
                <a:ext uri="{FF2B5EF4-FFF2-40B4-BE49-F238E27FC236}">
                  <a16:creationId xmlns:a16="http://schemas.microsoft.com/office/drawing/2014/main" id="{FCD1FAB7-9E53-DCB6-F261-C4D3EEE7B7D4}"/>
                </a:ext>
              </a:extLst>
            </p:cNvPr>
            <p:cNvSpPr txBox="1">
              <a:spLocks/>
            </p:cNvSpPr>
            <p:nvPr/>
          </p:nvSpPr>
          <p:spPr>
            <a:xfrm>
              <a:off x="2895600" y="4848453"/>
              <a:ext cx="1371600" cy="72661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100" dirty="0"/>
                <a:t>Avg. time (days) with PPHS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334000" y="5510661"/>
            <a:ext cx="2362200" cy="600164"/>
            <a:chOff x="5486400" y="4836949"/>
            <a:chExt cx="2362200" cy="60016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5486400" y="4893606"/>
              <a:ext cx="374749" cy="318156"/>
            </a:xfrm>
            <a:prstGeom prst="rect">
              <a:avLst/>
            </a:prstGeom>
            <a:solidFill>
              <a:srgbClr val="2A5D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9800" y="4836949"/>
              <a:ext cx="1828800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/>
                <a:t>Avg. time (days) with Study team/ other research administration offices</a:t>
              </a: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FCD1FAB7-9E53-DCB6-F261-C4D3EEE7B7D4}"/>
              </a:ext>
            </a:extLst>
          </p:cNvPr>
          <p:cNvSpPr txBox="1">
            <a:spLocks/>
          </p:cNvSpPr>
          <p:nvPr/>
        </p:nvSpPr>
        <p:spPr>
          <a:xfrm>
            <a:off x="2819400" y="4846420"/>
            <a:ext cx="4114800" cy="3993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/>
              <a:t>Days From Submission Date to Final Determination Letter Sent Date</a:t>
            </a:r>
          </a:p>
          <a:p>
            <a:endParaRPr lang="en-US" sz="1100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86" y="1573609"/>
            <a:ext cx="9129613" cy="300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91286" y="5320161"/>
            <a:ext cx="1926465" cy="726617"/>
            <a:chOff x="1600199" y="4421912"/>
            <a:chExt cx="1926465" cy="7266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1600199" y="4511185"/>
              <a:ext cx="374749" cy="318156"/>
            </a:xfrm>
            <a:prstGeom prst="rect">
              <a:avLst/>
            </a:prstGeom>
            <a:solidFill>
              <a:srgbClr val="9FDEF2"/>
            </a:solidFill>
            <a:ln>
              <a:solidFill>
                <a:srgbClr val="9FDE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FCD1FAB7-9E53-DCB6-F261-C4D3EEE7B7D4}"/>
                </a:ext>
              </a:extLst>
            </p:cNvPr>
            <p:cNvSpPr txBox="1">
              <a:spLocks/>
            </p:cNvSpPr>
            <p:nvPr/>
          </p:nvSpPr>
          <p:spPr>
            <a:xfrm>
              <a:off x="2155064" y="4421912"/>
              <a:ext cx="1371600" cy="72661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100" dirty="0"/>
                <a:t>Avg. time (days) with PPHS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886200" y="5320161"/>
            <a:ext cx="2482983" cy="600164"/>
            <a:chOff x="3605546" y="4380565"/>
            <a:chExt cx="2482983" cy="60016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3605546" y="4467064"/>
              <a:ext cx="374749" cy="318156"/>
            </a:xfrm>
            <a:prstGeom prst="rect">
              <a:avLst/>
            </a:prstGeom>
            <a:solidFill>
              <a:srgbClr val="2A5D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174406" y="4380565"/>
              <a:ext cx="1914123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+mj-lt"/>
                  <a:ea typeface="+mj-ea"/>
                  <a:cs typeface="+mj-cs"/>
                </a:rPr>
                <a:t>Avg. time (days) with Study team/ other research administration offices</a:t>
              </a:r>
            </a:p>
          </p:txBody>
        </p:sp>
      </p:grpSp>
      <p:sp>
        <p:nvSpPr>
          <p:cNvPr id="11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1/1/2024 – 3/31/2024</a:t>
            </a:r>
            <a:br>
              <a:rPr lang="en-US" sz="2800" dirty="0"/>
            </a:br>
            <a:r>
              <a:rPr lang="en-US" sz="2800" dirty="0"/>
              <a:t>R2R: Average Time Spent With PPHS </a:t>
            </a:r>
            <a:br>
              <a:rPr lang="en-US" sz="2800" dirty="0"/>
            </a:br>
            <a:r>
              <a:rPr lang="en-US" sz="2800" dirty="0"/>
              <a:t>vs. Outside PPHS vs. External IRB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CD1FAB7-9E53-DCB6-F261-C4D3EEE7B7D4}"/>
              </a:ext>
            </a:extLst>
          </p:cNvPr>
          <p:cNvSpPr txBox="1">
            <a:spLocks/>
          </p:cNvSpPr>
          <p:nvPr/>
        </p:nvSpPr>
        <p:spPr>
          <a:xfrm>
            <a:off x="2810184" y="4474718"/>
            <a:ext cx="4047816" cy="3279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/>
              <a:t>Days From Submission Date to Final Determination Letter Sent Date</a:t>
            </a:r>
          </a:p>
          <a:p>
            <a:endParaRPr lang="en-US" sz="11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701048" y="5404799"/>
            <a:ext cx="1985752" cy="430887"/>
            <a:chOff x="6411463" y="4380565"/>
            <a:chExt cx="1985752" cy="43088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6411463" y="4449054"/>
              <a:ext cx="374749" cy="318156"/>
            </a:xfrm>
            <a:prstGeom prst="rect">
              <a:avLst/>
            </a:prstGeom>
            <a:solidFill>
              <a:srgbClr val="BAE62E"/>
            </a:solidFill>
            <a:ln>
              <a:solidFill>
                <a:srgbClr val="BAE6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988936" y="4380565"/>
              <a:ext cx="1408279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+mj-lt"/>
                  <a:ea typeface="+mj-ea"/>
                  <a:cs typeface="+mj-cs"/>
                </a:rPr>
                <a:t>Avg. time (days) with External IRB</a:t>
              </a:r>
            </a:p>
          </p:txBody>
        </p:sp>
      </p:grp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478692"/>
            <a:ext cx="8957244" cy="2814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10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371368"/>
              </p:ext>
            </p:extLst>
          </p:nvPr>
        </p:nvGraphicFramePr>
        <p:xfrm>
          <a:off x="304800" y="457200"/>
          <a:ext cx="83058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8361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9499787"/>
              </p:ext>
            </p:extLst>
          </p:nvPr>
        </p:nvGraphicFramePr>
        <p:xfrm>
          <a:off x="228600" y="304800"/>
          <a:ext cx="8686800" cy="6324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397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90550" y="385762"/>
          <a:ext cx="7962899" cy="6086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284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30673</TotalTime>
  <Words>403</Words>
  <Application>Microsoft Office PowerPoint</Application>
  <PresentationFormat>On-screen Show (4:3)</PresentationFormat>
  <Paragraphs>98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IRB Approvals</dc:title>
  <dc:creator>Carroll, Liz</dc:creator>
  <cp:lastModifiedBy>Sattin, Schuyler</cp:lastModifiedBy>
  <cp:revision>1261</cp:revision>
  <cp:lastPrinted>2017-07-05T20:00:23Z</cp:lastPrinted>
  <dcterms:created xsi:type="dcterms:W3CDTF">2006-08-16T00:00:00Z</dcterms:created>
  <dcterms:modified xsi:type="dcterms:W3CDTF">2024-04-05T16:27:05Z</dcterms:modified>
</cp:coreProperties>
</file>