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2"/>
  </p:sldMasterIdLst>
  <p:notesMasterIdLst>
    <p:notesMasterId r:id="rId48"/>
  </p:notesMasterIdLst>
  <p:handoutMasterIdLst>
    <p:handoutMasterId r:id="rId49"/>
  </p:handoutMasterIdLst>
  <p:sldIdLst>
    <p:sldId id="327" r:id="rId3"/>
    <p:sldId id="323" r:id="rId4"/>
    <p:sldId id="324" r:id="rId5"/>
    <p:sldId id="330" r:id="rId6"/>
    <p:sldId id="331" r:id="rId7"/>
    <p:sldId id="332" r:id="rId8"/>
    <p:sldId id="334" r:id="rId9"/>
    <p:sldId id="335" r:id="rId10"/>
    <p:sldId id="336" r:id="rId11"/>
    <p:sldId id="340" r:id="rId12"/>
    <p:sldId id="338" r:id="rId13"/>
    <p:sldId id="339" r:id="rId14"/>
    <p:sldId id="337" r:id="rId15"/>
    <p:sldId id="342" r:id="rId16"/>
    <p:sldId id="343" r:id="rId17"/>
    <p:sldId id="344" r:id="rId18"/>
    <p:sldId id="345" r:id="rId19"/>
    <p:sldId id="341" r:id="rId20"/>
    <p:sldId id="328" r:id="rId21"/>
    <p:sldId id="347" r:id="rId22"/>
    <p:sldId id="312" r:id="rId23"/>
    <p:sldId id="348" r:id="rId24"/>
    <p:sldId id="350" r:id="rId25"/>
    <p:sldId id="349" r:id="rId26"/>
    <p:sldId id="351" r:id="rId27"/>
    <p:sldId id="352" r:id="rId28"/>
    <p:sldId id="353" r:id="rId29"/>
    <p:sldId id="354" r:id="rId30"/>
    <p:sldId id="355" r:id="rId31"/>
    <p:sldId id="356" r:id="rId32"/>
    <p:sldId id="357" r:id="rId33"/>
    <p:sldId id="358" r:id="rId34"/>
    <p:sldId id="359" r:id="rId35"/>
    <p:sldId id="360" r:id="rId36"/>
    <p:sldId id="361" r:id="rId37"/>
    <p:sldId id="362" r:id="rId38"/>
    <p:sldId id="363" r:id="rId39"/>
    <p:sldId id="364" r:id="rId40"/>
    <p:sldId id="365" r:id="rId41"/>
    <p:sldId id="366" r:id="rId42"/>
    <p:sldId id="367" r:id="rId43"/>
    <p:sldId id="368" r:id="rId44"/>
    <p:sldId id="369" r:id="rId45"/>
    <p:sldId id="346" r:id="rId46"/>
    <p:sldId id="370" r:id="rId47"/>
  </p:sldIdLst>
  <p:sldSz cx="12188825" cy="6858000"/>
  <p:notesSz cx="6858000" cy="9144000"/>
  <p:custDataLst>
    <p:tags r:id="rId5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4030">
          <p15:clr>
            <a:srgbClr val="A4A3A4"/>
          </p15:clr>
        </p15:guide>
        <p15:guide id="3" orient="horz" pos="1200">
          <p15:clr>
            <a:srgbClr val="A4A3A4"/>
          </p15:clr>
        </p15:guide>
        <p15:guide id="4" orient="horz" pos="1008">
          <p15:clr>
            <a:srgbClr val="A4A3A4"/>
          </p15:clr>
        </p15:guide>
        <p15:guide id="5" orient="horz" pos="3792">
          <p15:clr>
            <a:srgbClr val="A4A3A4"/>
          </p15:clr>
        </p15:guide>
        <p15:guide id="6" orient="horz">
          <p15:clr>
            <a:srgbClr val="A4A3A4"/>
          </p15:clr>
        </p15:guide>
        <p15:guide id="7" orient="horz" pos="3360">
          <p15:clr>
            <a:srgbClr val="A4A3A4"/>
          </p15:clr>
        </p15:guide>
        <p15:guide id="8" orient="horz" pos="3312">
          <p15:clr>
            <a:srgbClr val="A4A3A4"/>
          </p15:clr>
        </p15:guide>
        <p15:guide id="9" orient="horz" pos="240">
          <p15:clr>
            <a:srgbClr val="A4A3A4"/>
          </p15:clr>
        </p15:guide>
        <p15:guide id="10" orient="horz" pos="432">
          <p15:clr>
            <a:srgbClr val="A4A3A4"/>
          </p15:clr>
        </p15:guide>
        <p15:guide id="11" orient="horz" pos="2784">
          <p15:clr>
            <a:srgbClr val="A4A3A4"/>
          </p15:clr>
        </p15:guide>
        <p15:guide id="12" pos="3839">
          <p15:clr>
            <a:srgbClr val="A4A3A4"/>
          </p15:clr>
        </p15:guide>
        <p15:guide id="13" pos="959">
          <p15:clr>
            <a:srgbClr val="A4A3A4"/>
          </p15:clr>
        </p15:guide>
        <p15:guide id="14" pos="6143">
          <p15:clr>
            <a:srgbClr val="A4A3A4"/>
          </p15:clr>
        </p15:guide>
        <p15:guide id="15" pos="1247">
          <p15:clr>
            <a:srgbClr val="A4A3A4"/>
          </p15:clr>
        </p15:guide>
        <p15:guide id="16" pos="7007">
          <p15:clr>
            <a:srgbClr val="A4A3A4"/>
          </p15:clr>
        </p15:guide>
        <p15:guide id="17" pos="5855">
          <p15:clr>
            <a:srgbClr val="A4A3A4"/>
          </p15:clr>
        </p15:guide>
        <p15:guide id="18" pos="671">
          <p15:clr>
            <a:srgbClr val="A4A3A4"/>
          </p15:clr>
        </p15:guide>
        <p15:guide id="19" pos="7151">
          <p15:clr>
            <a:srgbClr val="A4A3A4"/>
          </p15:clr>
        </p15:guide>
        <p15:guide id="20" pos="311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1F26"/>
    <a:srgbClr val="C62326"/>
    <a:srgbClr val="7F7F7F"/>
    <a:srgbClr val="F5F5F5"/>
    <a:srgbClr val="EDED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70" autoAdjust="0"/>
    <p:restoredTop sz="84249" autoAdjust="0"/>
  </p:normalViewPr>
  <p:slideViewPr>
    <p:cSldViewPr snapToGrid="0" showGuides="1">
      <p:cViewPr varScale="1">
        <p:scale>
          <a:sx n="69" d="100"/>
          <a:sy n="69" d="100"/>
        </p:scale>
        <p:origin x="72" y="588"/>
      </p:cViewPr>
      <p:guideLst>
        <p:guide orient="horz" pos="2160"/>
        <p:guide orient="horz" pos="4030"/>
        <p:guide orient="horz" pos="1200"/>
        <p:guide orient="horz" pos="1008"/>
        <p:guide orient="horz" pos="3792"/>
        <p:guide orient="horz"/>
        <p:guide orient="horz" pos="3360"/>
        <p:guide orient="horz" pos="3312"/>
        <p:guide orient="horz" pos="240"/>
        <p:guide orient="horz" pos="432"/>
        <p:guide orient="horz" pos="2784"/>
        <p:guide pos="3839"/>
        <p:guide pos="959"/>
        <p:guide pos="6143"/>
        <p:guide pos="1247"/>
        <p:guide pos="7007"/>
        <p:guide pos="5855"/>
        <p:guide pos="671"/>
        <p:guide pos="7151"/>
        <p:guide pos="3119"/>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65" d="100"/>
          <a:sy n="65" d="100"/>
        </p:scale>
        <p:origin x="315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9DE493-19D7-4EC9-97C9-5F26233F1106}" type="doc">
      <dgm:prSet loTypeId="urn:microsoft.com/office/officeart/2005/8/layout/hProcess4" loCatId="process" qsTypeId="urn:microsoft.com/office/officeart/2005/8/quickstyle/simple1" qsCatId="simple" csTypeId="urn:microsoft.com/office/officeart/2005/8/colors/accent1_5" csCatId="accent1" phldr="1"/>
      <dgm:spPr/>
      <dgm:t>
        <a:bodyPr/>
        <a:lstStyle/>
        <a:p>
          <a:endParaRPr lang="en-US"/>
        </a:p>
      </dgm:t>
    </dgm:pt>
    <dgm:pt modelId="{FB986F71-3126-4196-BD30-74AEDC39A1CA}">
      <dgm:prSet phldrT="[Text]"/>
      <dgm:spPr>
        <a:solidFill>
          <a:srgbClr val="C61F26"/>
        </a:solidFill>
      </dgm:spPr>
      <dgm:t>
        <a:bodyPr/>
        <a:lstStyle/>
        <a:p>
          <a:r>
            <a:rPr lang="en-US" dirty="0" smtClean="0"/>
            <a:t>Your family</a:t>
          </a:r>
          <a:endParaRPr lang="en-US" dirty="0"/>
        </a:p>
      </dgm:t>
    </dgm:pt>
    <dgm:pt modelId="{9B3CE34A-9B3E-4D5F-94E0-DFBB94FF5A03}" type="parTrans" cxnId="{1423FC72-83C7-4510-8021-28EAEA493E68}">
      <dgm:prSet/>
      <dgm:spPr/>
      <dgm:t>
        <a:bodyPr/>
        <a:lstStyle/>
        <a:p>
          <a:endParaRPr lang="en-US"/>
        </a:p>
      </dgm:t>
    </dgm:pt>
    <dgm:pt modelId="{D0B150DF-3AA4-454C-8652-25880449C422}" type="sibTrans" cxnId="{1423FC72-83C7-4510-8021-28EAEA493E68}">
      <dgm:prSet/>
      <dgm:spPr>
        <a:solidFill>
          <a:srgbClr val="C61F26"/>
        </a:solidFill>
      </dgm:spPr>
      <dgm:t>
        <a:bodyPr/>
        <a:lstStyle/>
        <a:p>
          <a:endParaRPr lang="en-US"/>
        </a:p>
      </dgm:t>
    </dgm:pt>
    <dgm:pt modelId="{AB2E8498-CC81-452F-A895-08F3845AA347}">
      <dgm:prSet phldrT="[Text]" custT="1"/>
      <dgm:spPr>
        <a:ln>
          <a:solidFill>
            <a:schemeClr val="bg1">
              <a:lumMod val="50000"/>
              <a:lumOff val="50000"/>
              <a:alpha val="90000"/>
            </a:schemeClr>
          </a:solidFill>
        </a:ln>
      </dgm:spPr>
      <dgm:t>
        <a:bodyPr/>
        <a:lstStyle/>
        <a:p>
          <a:pPr>
            <a:lnSpc>
              <a:spcPct val="100000"/>
            </a:lnSpc>
          </a:pPr>
          <a:r>
            <a:rPr lang="en-US" sz="1800" dirty="0" smtClean="0">
              <a:solidFill>
                <a:schemeClr val="bg1"/>
              </a:solidFill>
            </a:rPr>
            <a:t>They’re intelligent.</a:t>
          </a:r>
          <a:endParaRPr lang="en-US" sz="1800" dirty="0">
            <a:solidFill>
              <a:schemeClr val="bg1"/>
            </a:solidFill>
          </a:endParaRPr>
        </a:p>
      </dgm:t>
    </dgm:pt>
    <dgm:pt modelId="{4C65E2C8-0CBB-4D8C-AD60-6B0105C62B84}" type="parTrans" cxnId="{2D5B3E3B-3EE5-4072-933E-27DF5400591C}">
      <dgm:prSet/>
      <dgm:spPr/>
      <dgm:t>
        <a:bodyPr/>
        <a:lstStyle/>
        <a:p>
          <a:endParaRPr lang="en-US"/>
        </a:p>
      </dgm:t>
    </dgm:pt>
    <dgm:pt modelId="{9A1F3304-AA9E-4FBC-89BA-9095C80E47C9}" type="sibTrans" cxnId="{2D5B3E3B-3EE5-4072-933E-27DF5400591C}">
      <dgm:prSet/>
      <dgm:spPr/>
      <dgm:t>
        <a:bodyPr/>
        <a:lstStyle/>
        <a:p>
          <a:endParaRPr lang="en-US"/>
        </a:p>
      </dgm:t>
    </dgm:pt>
    <dgm:pt modelId="{F6D27D1B-CDCB-481F-B8FA-AB31B2A119DE}">
      <dgm:prSet phldrT="[Text]"/>
      <dgm:spPr>
        <a:solidFill>
          <a:srgbClr val="C61F26"/>
        </a:solidFill>
      </dgm:spPr>
      <dgm:t>
        <a:bodyPr/>
        <a:lstStyle/>
        <a:p>
          <a:r>
            <a:rPr lang="en-US" dirty="0" smtClean="0"/>
            <a:t>The funder</a:t>
          </a:r>
          <a:endParaRPr lang="en-US" dirty="0"/>
        </a:p>
      </dgm:t>
    </dgm:pt>
    <dgm:pt modelId="{8A7BF306-8E53-4B16-9E7E-A79AE3DF6BE2}" type="parTrans" cxnId="{A63D53AC-541A-4D09-9620-8B1C8D7B91DE}">
      <dgm:prSet/>
      <dgm:spPr/>
      <dgm:t>
        <a:bodyPr/>
        <a:lstStyle/>
        <a:p>
          <a:endParaRPr lang="en-US"/>
        </a:p>
      </dgm:t>
    </dgm:pt>
    <dgm:pt modelId="{7AEB6639-3258-49E8-8B1F-B4A9C61922BE}" type="sibTrans" cxnId="{A63D53AC-541A-4D09-9620-8B1C8D7B91DE}">
      <dgm:prSet/>
      <dgm:spPr>
        <a:solidFill>
          <a:srgbClr val="C61F26"/>
        </a:solidFill>
      </dgm:spPr>
      <dgm:t>
        <a:bodyPr/>
        <a:lstStyle/>
        <a:p>
          <a:endParaRPr lang="en-US"/>
        </a:p>
      </dgm:t>
    </dgm:pt>
    <dgm:pt modelId="{0B00F5A8-A0EF-4111-9D86-004317B4F49E}">
      <dgm:prSet phldrT="[Text]" custT="1"/>
      <dgm:spPr>
        <a:ln>
          <a:solidFill>
            <a:srgbClr val="7F7F7F">
              <a:alpha val="70000"/>
            </a:srgbClr>
          </a:solidFill>
        </a:ln>
      </dgm:spPr>
      <dgm:t>
        <a:bodyPr/>
        <a:lstStyle/>
        <a:p>
          <a:pPr>
            <a:lnSpc>
              <a:spcPct val="100000"/>
            </a:lnSpc>
          </a:pPr>
          <a:r>
            <a:rPr lang="en-US" sz="1800" dirty="0" smtClean="0">
              <a:solidFill>
                <a:schemeClr val="bg1"/>
              </a:solidFill>
            </a:rPr>
            <a:t>She gets lots of requests for money.</a:t>
          </a:r>
          <a:endParaRPr lang="en-US" sz="1800" dirty="0">
            <a:solidFill>
              <a:schemeClr val="bg1"/>
            </a:solidFill>
          </a:endParaRPr>
        </a:p>
      </dgm:t>
    </dgm:pt>
    <dgm:pt modelId="{EC916B99-8D26-4265-B7BE-BB461C68DA5C}" type="parTrans" cxnId="{86F910E7-C9D0-48E5-A3A3-C70127E96FC1}">
      <dgm:prSet/>
      <dgm:spPr/>
      <dgm:t>
        <a:bodyPr/>
        <a:lstStyle/>
        <a:p>
          <a:endParaRPr lang="en-US"/>
        </a:p>
      </dgm:t>
    </dgm:pt>
    <dgm:pt modelId="{CE48C676-980A-4BAC-A3C8-9ABC315DAE51}" type="sibTrans" cxnId="{86F910E7-C9D0-48E5-A3A3-C70127E96FC1}">
      <dgm:prSet/>
      <dgm:spPr/>
      <dgm:t>
        <a:bodyPr/>
        <a:lstStyle/>
        <a:p>
          <a:endParaRPr lang="en-US"/>
        </a:p>
      </dgm:t>
    </dgm:pt>
    <dgm:pt modelId="{58828492-5CEF-4AFE-95CB-5D7E6A18158B}">
      <dgm:prSet phldrT="[Text]"/>
      <dgm:spPr>
        <a:solidFill>
          <a:srgbClr val="C61F26"/>
        </a:solidFill>
      </dgm:spPr>
      <dgm:t>
        <a:bodyPr/>
        <a:lstStyle/>
        <a:p>
          <a:r>
            <a:rPr lang="en-US" dirty="0" smtClean="0"/>
            <a:t>The editor</a:t>
          </a:r>
          <a:endParaRPr lang="en-US" dirty="0"/>
        </a:p>
      </dgm:t>
    </dgm:pt>
    <dgm:pt modelId="{F664BA43-1B81-496F-A04E-CE4B4A525697}" type="parTrans" cxnId="{ECE9152A-59A8-4A3A-9D34-DB38A074F636}">
      <dgm:prSet/>
      <dgm:spPr/>
      <dgm:t>
        <a:bodyPr/>
        <a:lstStyle/>
        <a:p>
          <a:endParaRPr lang="en-US"/>
        </a:p>
      </dgm:t>
    </dgm:pt>
    <dgm:pt modelId="{2D386477-EC66-449A-8D41-5F8A212C3D8E}" type="sibTrans" cxnId="{ECE9152A-59A8-4A3A-9D34-DB38A074F636}">
      <dgm:prSet/>
      <dgm:spPr/>
      <dgm:t>
        <a:bodyPr/>
        <a:lstStyle/>
        <a:p>
          <a:endParaRPr lang="en-US"/>
        </a:p>
      </dgm:t>
    </dgm:pt>
    <dgm:pt modelId="{68838C34-4D02-49F8-ADD7-BFA90D87B7EA}">
      <dgm:prSet phldrT="[Text]" custT="1"/>
      <dgm:spPr>
        <a:ln>
          <a:solidFill>
            <a:srgbClr val="7F7F7F">
              <a:alpha val="50000"/>
            </a:srgbClr>
          </a:solidFill>
        </a:ln>
      </dgm:spPr>
      <dgm:t>
        <a:bodyPr/>
        <a:lstStyle/>
        <a:p>
          <a:pPr>
            <a:lnSpc>
              <a:spcPct val="100000"/>
            </a:lnSpc>
          </a:pPr>
          <a:r>
            <a:rPr lang="en-US" sz="1800" dirty="0" smtClean="0">
              <a:solidFill>
                <a:schemeClr val="bg1"/>
              </a:solidFill>
            </a:rPr>
            <a:t>She has 20-30 active manuscripts.</a:t>
          </a:r>
          <a:endParaRPr lang="en-US" sz="1800" dirty="0">
            <a:solidFill>
              <a:schemeClr val="bg1"/>
            </a:solidFill>
          </a:endParaRPr>
        </a:p>
      </dgm:t>
    </dgm:pt>
    <dgm:pt modelId="{F2AD00AD-6A23-4C89-A107-68EF5D1F0B94}" type="parTrans" cxnId="{4143D757-8617-4C89-8322-E3B29A1874AF}">
      <dgm:prSet/>
      <dgm:spPr/>
      <dgm:t>
        <a:bodyPr/>
        <a:lstStyle/>
        <a:p>
          <a:endParaRPr lang="en-US"/>
        </a:p>
      </dgm:t>
    </dgm:pt>
    <dgm:pt modelId="{FFC4FCE7-6F2F-4F91-A74A-7C4C32A81657}" type="sibTrans" cxnId="{4143D757-8617-4C89-8322-E3B29A1874AF}">
      <dgm:prSet/>
      <dgm:spPr/>
      <dgm:t>
        <a:bodyPr/>
        <a:lstStyle/>
        <a:p>
          <a:endParaRPr lang="en-US"/>
        </a:p>
      </dgm:t>
    </dgm:pt>
    <dgm:pt modelId="{65B6D8B9-E558-4264-B37F-7B4B2A8896DF}">
      <dgm:prSet phldrT="[Text]" custT="1"/>
      <dgm:spPr>
        <a:ln>
          <a:solidFill>
            <a:srgbClr val="7F7F7F">
              <a:alpha val="70000"/>
            </a:srgbClr>
          </a:solidFill>
        </a:ln>
      </dgm:spPr>
      <dgm:t>
        <a:bodyPr/>
        <a:lstStyle/>
        <a:p>
          <a:pPr>
            <a:lnSpc>
              <a:spcPct val="100000"/>
            </a:lnSpc>
          </a:pPr>
          <a:r>
            <a:rPr lang="en-US" sz="1800" dirty="0" smtClean="0">
              <a:solidFill>
                <a:schemeClr val="bg1"/>
              </a:solidFill>
            </a:rPr>
            <a:t>She is not an expert in your field.</a:t>
          </a:r>
          <a:endParaRPr lang="en-US" sz="1800" dirty="0">
            <a:solidFill>
              <a:schemeClr val="bg1"/>
            </a:solidFill>
          </a:endParaRPr>
        </a:p>
      </dgm:t>
    </dgm:pt>
    <dgm:pt modelId="{04F5A724-3AA7-4E78-B992-BCB3E916993F}" type="parTrans" cxnId="{CA96E113-7151-48C8-B4D5-7AA211772CC8}">
      <dgm:prSet/>
      <dgm:spPr/>
      <dgm:t>
        <a:bodyPr/>
        <a:lstStyle/>
        <a:p>
          <a:endParaRPr lang="en-US"/>
        </a:p>
      </dgm:t>
    </dgm:pt>
    <dgm:pt modelId="{370A79FF-9957-49E1-811F-78AB198DD9E0}" type="sibTrans" cxnId="{CA96E113-7151-48C8-B4D5-7AA211772CC8}">
      <dgm:prSet/>
      <dgm:spPr/>
      <dgm:t>
        <a:bodyPr/>
        <a:lstStyle/>
        <a:p>
          <a:endParaRPr lang="en-US"/>
        </a:p>
      </dgm:t>
    </dgm:pt>
    <dgm:pt modelId="{6E7DBE00-7E5B-46F8-BBA0-CF0079A58E82}">
      <dgm:prSet phldrT="[Text]" custT="1"/>
      <dgm:spPr>
        <a:ln>
          <a:solidFill>
            <a:srgbClr val="7F7F7F">
              <a:alpha val="50000"/>
            </a:srgbClr>
          </a:solidFill>
        </a:ln>
      </dgm:spPr>
      <dgm:t>
        <a:bodyPr/>
        <a:lstStyle/>
        <a:p>
          <a:pPr>
            <a:lnSpc>
              <a:spcPct val="100000"/>
            </a:lnSpc>
          </a:pPr>
          <a:r>
            <a:rPr lang="en-US" sz="1800" dirty="0" smtClean="0">
              <a:solidFill>
                <a:schemeClr val="bg1"/>
              </a:solidFill>
            </a:rPr>
            <a:t>She handles multiple </a:t>
          </a:r>
          <a:r>
            <a:rPr lang="en-US" sz="1800" dirty="0" err="1" smtClean="0">
              <a:solidFill>
                <a:schemeClr val="bg1"/>
              </a:solidFill>
            </a:rPr>
            <a:t>presubmission</a:t>
          </a:r>
          <a:r>
            <a:rPr lang="en-US" sz="1800" dirty="0" smtClean="0">
              <a:solidFill>
                <a:schemeClr val="bg1"/>
              </a:solidFill>
            </a:rPr>
            <a:t> inquiries a day.</a:t>
          </a:r>
          <a:endParaRPr lang="en-US" sz="1800" dirty="0">
            <a:solidFill>
              <a:schemeClr val="bg1"/>
            </a:solidFill>
          </a:endParaRPr>
        </a:p>
      </dgm:t>
    </dgm:pt>
    <dgm:pt modelId="{6FAC7821-43C2-4A12-9638-E9B1BDE7C8D8}" type="parTrans" cxnId="{3D080EE7-BDF0-495B-A4FB-103A296CD73B}">
      <dgm:prSet/>
      <dgm:spPr/>
      <dgm:t>
        <a:bodyPr/>
        <a:lstStyle/>
        <a:p>
          <a:endParaRPr lang="en-US"/>
        </a:p>
      </dgm:t>
    </dgm:pt>
    <dgm:pt modelId="{65147ED7-18A4-49A5-9AEE-066FB0363316}" type="sibTrans" cxnId="{3D080EE7-BDF0-495B-A4FB-103A296CD73B}">
      <dgm:prSet/>
      <dgm:spPr/>
      <dgm:t>
        <a:bodyPr/>
        <a:lstStyle/>
        <a:p>
          <a:endParaRPr lang="en-US"/>
        </a:p>
      </dgm:t>
    </dgm:pt>
    <dgm:pt modelId="{BF381BD4-48DC-48BF-8C18-C307CDD4D490}">
      <dgm:prSet phldrT="[Text]" custT="1"/>
      <dgm:spPr>
        <a:ln>
          <a:solidFill>
            <a:schemeClr val="bg1">
              <a:lumMod val="50000"/>
              <a:lumOff val="50000"/>
              <a:alpha val="90000"/>
            </a:schemeClr>
          </a:solidFill>
        </a:ln>
      </dgm:spPr>
      <dgm:t>
        <a:bodyPr/>
        <a:lstStyle/>
        <a:p>
          <a:pPr>
            <a:lnSpc>
              <a:spcPct val="100000"/>
            </a:lnSpc>
          </a:pPr>
          <a:r>
            <a:rPr lang="en-US" sz="1800" dirty="0" smtClean="0">
              <a:solidFill>
                <a:schemeClr val="bg1"/>
              </a:solidFill>
            </a:rPr>
            <a:t>They don’t know your experiments.</a:t>
          </a:r>
          <a:endParaRPr lang="en-US" sz="1800" dirty="0">
            <a:solidFill>
              <a:schemeClr val="bg1"/>
            </a:solidFill>
          </a:endParaRPr>
        </a:p>
      </dgm:t>
    </dgm:pt>
    <dgm:pt modelId="{2C645F98-BC4B-4797-BC42-0872EA7B0575}" type="sibTrans" cxnId="{5F9EDECD-FB20-4615-B5EC-47255B2B532F}">
      <dgm:prSet/>
      <dgm:spPr/>
      <dgm:t>
        <a:bodyPr/>
        <a:lstStyle/>
        <a:p>
          <a:endParaRPr lang="en-US"/>
        </a:p>
      </dgm:t>
    </dgm:pt>
    <dgm:pt modelId="{5D881325-883F-44A1-A5FB-E01856D07A5B}" type="parTrans" cxnId="{5F9EDECD-FB20-4615-B5EC-47255B2B532F}">
      <dgm:prSet/>
      <dgm:spPr/>
      <dgm:t>
        <a:bodyPr/>
        <a:lstStyle/>
        <a:p>
          <a:endParaRPr lang="en-US"/>
        </a:p>
      </dgm:t>
    </dgm:pt>
    <dgm:pt modelId="{835C737D-CACB-4E80-8B7F-0A6FB5D8D6D2}">
      <dgm:prSet phldrT="[Text]" custT="1"/>
      <dgm:spPr>
        <a:ln>
          <a:solidFill>
            <a:schemeClr val="bg1">
              <a:lumMod val="50000"/>
              <a:lumOff val="50000"/>
              <a:alpha val="90000"/>
            </a:schemeClr>
          </a:solidFill>
        </a:ln>
      </dgm:spPr>
      <dgm:t>
        <a:bodyPr/>
        <a:lstStyle/>
        <a:p>
          <a:pPr>
            <a:lnSpc>
              <a:spcPct val="100000"/>
            </a:lnSpc>
          </a:pPr>
          <a:r>
            <a:rPr lang="en-US" sz="1800" dirty="0" smtClean="0">
              <a:solidFill>
                <a:schemeClr val="bg1"/>
              </a:solidFill>
            </a:rPr>
            <a:t>They want to understand.</a:t>
          </a:r>
          <a:endParaRPr lang="en-US" sz="1800" dirty="0">
            <a:solidFill>
              <a:schemeClr val="bg1"/>
            </a:solidFill>
          </a:endParaRPr>
        </a:p>
      </dgm:t>
    </dgm:pt>
    <dgm:pt modelId="{EF897190-0E80-48FD-A9B6-338800400341}" type="parTrans" cxnId="{646EDA0C-DB63-400D-A3D0-632A443B2454}">
      <dgm:prSet/>
      <dgm:spPr/>
      <dgm:t>
        <a:bodyPr/>
        <a:lstStyle/>
        <a:p>
          <a:endParaRPr lang="en-US"/>
        </a:p>
      </dgm:t>
    </dgm:pt>
    <dgm:pt modelId="{1BFFC7D9-CE3B-44AE-86CB-F9410B0C534D}" type="sibTrans" cxnId="{646EDA0C-DB63-400D-A3D0-632A443B2454}">
      <dgm:prSet/>
      <dgm:spPr/>
      <dgm:t>
        <a:bodyPr/>
        <a:lstStyle/>
        <a:p>
          <a:endParaRPr lang="en-US"/>
        </a:p>
      </dgm:t>
    </dgm:pt>
    <dgm:pt modelId="{0F9E8C3C-9479-4C9B-A8D5-52F9D4BAF89E}">
      <dgm:prSet phldrT="[Text]" custT="1"/>
      <dgm:spPr>
        <a:ln>
          <a:solidFill>
            <a:srgbClr val="7F7F7F">
              <a:alpha val="70000"/>
            </a:srgbClr>
          </a:solidFill>
        </a:ln>
      </dgm:spPr>
      <dgm:t>
        <a:bodyPr/>
        <a:lstStyle/>
        <a:p>
          <a:pPr>
            <a:lnSpc>
              <a:spcPct val="100000"/>
            </a:lnSpc>
          </a:pPr>
          <a:r>
            <a:rPr lang="en-US" sz="1800" dirty="0" smtClean="0">
              <a:solidFill>
                <a:schemeClr val="bg1"/>
              </a:solidFill>
            </a:rPr>
            <a:t>She has 5 minutes before the next meeting.</a:t>
          </a:r>
          <a:endParaRPr lang="en-US" sz="1800" dirty="0">
            <a:solidFill>
              <a:schemeClr val="bg1"/>
            </a:solidFill>
          </a:endParaRPr>
        </a:p>
      </dgm:t>
    </dgm:pt>
    <dgm:pt modelId="{7E99E2A7-152F-4458-B1C6-1B9D9CD7D590}" type="parTrans" cxnId="{50542C11-0FFF-4FAC-8FA0-A253B9899BD7}">
      <dgm:prSet/>
      <dgm:spPr/>
      <dgm:t>
        <a:bodyPr/>
        <a:lstStyle/>
        <a:p>
          <a:endParaRPr lang="en-US"/>
        </a:p>
      </dgm:t>
    </dgm:pt>
    <dgm:pt modelId="{043033B8-7F76-4C79-8552-F2C5BEECCB59}" type="sibTrans" cxnId="{50542C11-0FFF-4FAC-8FA0-A253B9899BD7}">
      <dgm:prSet/>
      <dgm:spPr/>
      <dgm:t>
        <a:bodyPr/>
        <a:lstStyle/>
        <a:p>
          <a:endParaRPr lang="en-US"/>
        </a:p>
      </dgm:t>
    </dgm:pt>
    <dgm:pt modelId="{F39E5F33-DCE0-45ED-9931-098CA774E859}">
      <dgm:prSet phldrT="[Text]" custT="1"/>
      <dgm:spPr>
        <a:ln>
          <a:solidFill>
            <a:srgbClr val="7F7F7F">
              <a:alpha val="70000"/>
            </a:srgbClr>
          </a:solidFill>
        </a:ln>
      </dgm:spPr>
      <dgm:t>
        <a:bodyPr/>
        <a:lstStyle/>
        <a:p>
          <a:pPr>
            <a:lnSpc>
              <a:spcPct val="100000"/>
            </a:lnSpc>
          </a:pPr>
          <a:r>
            <a:rPr lang="en-US" sz="1800" dirty="0" smtClean="0">
              <a:solidFill>
                <a:schemeClr val="bg1"/>
              </a:solidFill>
            </a:rPr>
            <a:t>She wants to support research.</a:t>
          </a:r>
          <a:endParaRPr lang="en-US" sz="1800" dirty="0">
            <a:solidFill>
              <a:schemeClr val="bg1"/>
            </a:solidFill>
          </a:endParaRPr>
        </a:p>
      </dgm:t>
    </dgm:pt>
    <dgm:pt modelId="{56F35579-0A57-4360-8A03-AD6CF66A28E5}" type="parTrans" cxnId="{EA6EB8CD-4C1B-4861-B93A-7B9F1AD48EA8}">
      <dgm:prSet/>
      <dgm:spPr/>
      <dgm:t>
        <a:bodyPr/>
        <a:lstStyle/>
        <a:p>
          <a:endParaRPr lang="en-US"/>
        </a:p>
      </dgm:t>
    </dgm:pt>
    <dgm:pt modelId="{CACA55B9-ECA4-4A45-9884-72F2FEBE4E35}" type="sibTrans" cxnId="{EA6EB8CD-4C1B-4861-B93A-7B9F1AD48EA8}">
      <dgm:prSet/>
      <dgm:spPr/>
      <dgm:t>
        <a:bodyPr/>
        <a:lstStyle/>
        <a:p>
          <a:endParaRPr lang="en-US"/>
        </a:p>
      </dgm:t>
    </dgm:pt>
    <dgm:pt modelId="{2BC3932C-884C-49F3-BC99-E3C888400CC6}">
      <dgm:prSet phldrT="[Text]" custT="1"/>
      <dgm:spPr>
        <a:ln>
          <a:solidFill>
            <a:srgbClr val="7F7F7F">
              <a:alpha val="50000"/>
            </a:srgbClr>
          </a:solidFill>
        </a:ln>
      </dgm:spPr>
      <dgm:t>
        <a:bodyPr/>
        <a:lstStyle/>
        <a:p>
          <a:pPr>
            <a:lnSpc>
              <a:spcPct val="100000"/>
            </a:lnSpc>
          </a:pPr>
          <a:r>
            <a:rPr lang="en-US" sz="1800" dirty="0" smtClean="0">
              <a:solidFill>
                <a:schemeClr val="bg1"/>
              </a:solidFill>
            </a:rPr>
            <a:t>She fields multiple inquiries from authors a day.</a:t>
          </a:r>
          <a:endParaRPr lang="en-US" sz="1800" dirty="0">
            <a:solidFill>
              <a:schemeClr val="bg1"/>
            </a:solidFill>
          </a:endParaRPr>
        </a:p>
      </dgm:t>
    </dgm:pt>
    <dgm:pt modelId="{FD8CF962-D4AF-405C-9A44-CE714C024BEB}" type="parTrans" cxnId="{DA44D91B-EE35-4F02-ACE5-E814DB2A336C}">
      <dgm:prSet/>
      <dgm:spPr/>
      <dgm:t>
        <a:bodyPr/>
        <a:lstStyle/>
        <a:p>
          <a:endParaRPr lang="en-US"/>
        </a:p>
      </dgm:t>
    </dgm:pt>
    <dgm:pt modelId="{1B96E4A0-E2ED-4E83-AEB1-4658DD5303B8}" type="sibTrans" cxnId="{DA44D91B-EE35-4F02-ACE5-E814DB2A336C}">
      <dgm:prSet/>
      <dgm:spPr/>
      <dgm:t>
        <a:bodyPr/>
        <a:lstStyle/>
        <a:p>
          <a:endParaRPr lang="en-US"/>
        </a:p>
      </dgm:t>
    </dgm:pt>
    <dgm:pt modelId="{932F2259-C1F7-4831-86EE-353098CEF6CB}">
      <dgm:prSet phldrT="[Text]" custT="1"/>
      <dgm:spPr>
        <a:ln>
          <a:solidFill>
            <a:srgbClr val="7F7F7F">
              <a:alpha val="50000"/>
            </a:srgbClr>
          </a:solidFill>
        </a:ln>
      </dgm:spPr>
      <dgm:t>
        <a:bodyPr/>
        <a:lstStyle/>
        <a:p>
          <a:pPr>
            <a:lnSpc>
              <a:spcPct val="100000"/>
            </a:lnSpc>
          </a:pPr>
          <a:r>
            <a:rPr lang="en-US" sz="1800" dirty="0" smtClean="0">
              <a:solidFill>
                <a:schemeClr val="bg1"/>
              </a:solidFill>
            </a:rPr>
            <a:t> She wants to find the best papers.</a:t>
          </a:r>
          <a:endParaRPr lang="en-US" sz="1800" dirty="0">
            <a:solidFill>
              <a:schemeClr val="bg1"/>
            </a:solidFill>
          </a:endParaRPr>
        </a:p>
      </dgm:t>
    </dgm:pt>
    <dgm:pt modelId="{9866C21D-0DCB-48AA-9055-1447BCEEA9D2}" type="parTrans" cxnId="{E7CCEB87-91A9-4B03-9F05-39C5CC76BBD9}">
      <dgm:prSet/>
      <dgm:spPr/>
      <dgm:t>
        <a:bodyPr/>
        <a:lstStyle/>
        <a:p>
          <a:endParaRPr lang="en-US"/>
        </a:p>
      </dgm:t>
    </dgm:pt>
    <dgm:pt modelId="{ABBF50B9-B5B1-4A91-81C8-3977B651D8F0}" type="sibTrans" cxnId="{E7CCEB87-91A9-4B03-9F05-39C5CC76BBD9}">
      <dgm:prSet/>
      <dgm:spPr/>
      <dgm:t>
        <a:bodyPr/>
        <a:lstStyle/>
        <a:p>
          <a:endParaRPr lang="en-US"/>
        </a:p>
      </dgm:t>
    </dgm:pt>
    <dgm:pt modelId="{3960CFF8-4383-4382-8D6D-F2A00F508E8D}" type="pres">
      <dgm:prSet presAssocID="{0E9DE493-19D7-4EC9-97C9-5F26233F1106}" presName="Name0" presStyleCnt="0">
        <dgm:presLayoutVars>
          <dgm:dir/>
          <dgm:animLvl val="lvl"/>
          <dgm:resizeHandles val="exact"/>
        </dgm:presLayoutVars>
      </dgm:prSet>
      <dgm:spPr/>
      <dgm:t>
        <a:bodyPr/>
        <a:lstStyle/>
        <a:p>
          <a:endParaRPr lang="en-US"/>
        </a:p>
      </dgm:t>
    </dgm:pt>
    <dgm:pt modelId="{366CFF54-5C8F-47F9-BFD8-D9AF3EADDA3E}" type="pres">
      <dgm:prSet presAssocID="{0E9DE493-19D7-4EC9-97C9-5F26233F1106}" presName="tSp" presStyleCnt="0"/>
      <dgm:spPr/>
      <dgm:t>
        <a:bodyPr/>
        <a:lstStyle/>
        <a:p>
          <a:endParaRPr lang="en-US"/>
        </a:p>
      </dgm:t>
    </dgm:pt>
    <dgm:pt modelId="{13688FBD-4079-41FE-A6A2-B5B0F293E6BF}" type="pres">
      <dgm:prSet presAssocID="{0E9DE493-19D7-4EC9-97C9-5F26233F1106}" presName="bSp" presStyleCnt="0"/>
      <dgm:spPr/>
      <dgm:t>
        <a:bodyPr/>
        <a:lstStyle/>
        <a:p>
          <a:endParaRPr lang="en-US"/>
        </a:p>
      </dgm:t>
    </dgm:pt>
    <dgm:pt modelId="{224851B6-C14D-49DE-883B-A13003DA4601}" type="pres">
      <dgm:prSet presAssocID="{0E9DE493-19D7-4EC9-97C9-5F26233F1106}" presName="process" presStyleCnt="0"/>
      <dgm:spPr/>
      <dgm:t>
        <a:bodyPr/>
        <a:lstStyle/>
        <a:p>
          <a:endParaRPr lang="en-US"/>
        </a:p>
      </dgm:t>
    </dgm:pt>
    <dgm:pt modelId="{1439717B-283C-48FF-AF62-1990F52B6512}" type="pres">
      <dgm:prSet presAssocID="{FB986F71-3126-4196-BD30-74AEDC39A1CA}" presName="composite1" presStyleCnt="0"/>
      <dgm:spPr/>
      <dgm:t>
        <a:bodyPr/>
        <a:lstStyle/>
        <a:p>
          <a:endParaRPr lang="en-US"/>
        </a:p>
      </dgm:t>
    </dgm:pt>
    <dgm:pt modelId="{BCCE6711-D1D8-4B2C-917E-41AB5A6114A8}" type="pres">
      <dgm:prSet presAssocID="{FB986F71-3126-4196-BD30-74AEDC39A1CA}" presName="dummyNode1" presStyleLbl="node1" presStyleIdx="0" presStyleCnt="3"/>
      <dgm:spPr/>
      <dgm:t>
        <a:bodyPr/>
        <a:lstStyle/>
        <a:p>
          <a:endParaRPr lang="en-US"/>
        </a:p>
      </dgm:t>
    </dgm:pt>
    <dgm:pt modelId="{96015622-8A46-45CF-A72A-2856B699B374}" type="pres">
      <dgm:prSet presAssocID="{FB986F71-3126-4196-BD30-74AEDC39A1CA}" presName="childNode1" presStyleLbl="bgAcc1" presStyleIdx="0" presStyleCnt="3" custScaleX="125026" custScaleY="130948" custLinFactNeighborX="9350" custLinFactNeighborY="-44953">
        <dgm:presLayoutVars>
          <dgm:bulletEnabled val="1"/>
        </dgm:presLayoutVars>
      </dgm:prSet>
      <dgm:spPr/>
      <dgm:t>
        <a:bodyPr/>
        <a:lstStyle/>
        <a:p>
          <a:endParaRPr lang="en-US"/>
        </a:p>
      </dgm:t>
    </dgm:pt>
    <dgm:pt modelId="{BFE859F2-A9E8-4F95-9161-8EC68F2D30C4}" type="pres">
      <dgm:prSet presAssocID="{FB986F71-3126-4196-BD30-74AEDC39A1CA}" presName="childNode1tx" presStyleLbl="bgAcc1" presStyleIdx="0" presStyleCnt="3">
        <dgm:presLayoutVars>
          <dgm:bulletEnabled val="1"/>
        </dgm:presLayoutVars>
      </dgm:prSet>
      <dgm:spPr/>
      <dgm:t>
        <a:bodyPr/>
        <a:lstStyle/>
        <a:p>
          <a:endParaRPr lang="en-US"/>
        </a:p>
      </dgm:t>
    </dgm:pt>
    <dgm:pt modelId="{E18C6CF4-EDEB-4539-A36D-E0355B626199}" type="pres">
      <dgm:prSet presAssocID="{FB986F71-3126-4196-BD30-74AEDC39A1CA}" presName="parentNode1" presStyleLbl="node1" presStyleIdx="0" presStyleCnt="3" custLinFactNeighborX="-23033" custLinFactNeighborY="-38837">
        <dgm:presLayoutVars>
          <dgm:chMax val="1"/>
          <dgm:bulletEnabled val="1"/>
        </dgm:presLayoutVars>
      </dgm:prSet>
      <dgm:spPr/>
      <dgm:t>
        <a:bodyPr/>
        <a:lstStyle/>
        <a:p>
          <a:endParaRPr lang="en-US"/>
        </a:p>
      </dgm:t>
    </dgm:pt>
    <dgm:pt modelId="{D9FCD5E9-9E94-4534-BAB4-3DB8EB44E7D0}" type="pres">
      <dgm:prSet presAssocID="{FB986F71-3126-4196-BD30-74AEDC39A1CA}" presName="connSite1" presStyleCnt="0"/>
      <dgm:spPr/>
      <dgm:t>
        <a:bodyPr/>
        <a:lstStyle/>
        <a:p>
          <a:endParaRPr lang="en-US"/>
        </a:p>
      </dgm:t>
    </dgm:pt>
    <dgm:pt modelId="{6A63D16E-EEE6-4267-97EA-5AD7D2BC4E84}" type="pres">
      <dgm:prSet presAssocID="{D0B150DF-3AA4-454C-8652-25880449C422}" presName="Name9" presStyleLbl="sibTrans2D1" presStyleIdx="0" presStyleCnt="2" custScaleX="89690" custLinFactNeighborX="-351" custLinFactNeighborY="4280"/>
      <dgm:spPr/>
      <dgm:t>
        <a:bodyPr/>
        <a:lstStyle/>
        <a:p>
          <a:endParaRPr lang="en-US"/>
        </a:p>
      </dgm:t>
    </dgm:pt>
    <dgm:pt modelId="{59BAED1E-A4FE-4FA3-8716-57917AF47F38}" type="pres">
      <dgm:prSet presAssocID="{F6D27D1B-CDCB-481F-B8FA-AB31B2A119DE}" presName="composite2" presStyleCnt="0"/>
      <dgm:spPr/>
      <dgm:t>
        <a:bodyPr/>
        <a:lstStyle/>
        <a:p>
          <a:endParaRPr lang="en-US"/>
        </a:p>
      </dgm:t>
    </dgm:pt>
    <dgm:pt modelId="{5C833856-7FAF-4B27-932C-67C7D08339F2}" type="pres">
      <dgm:prSet presAssocID="{F6D27D1B-CDCB-481F-B8FA-AB31B2A119DE}" presName="dummyNode2" presStyleLbl="node1" presStyleIdx="0" presStyleCnt="3"/>
      <dgm:spPr/>
      <dgm:t>
        <a:bodyPr/>
        <a:lstStyle/>
        <a:p>
          <a:endParaRPr lang="en-US"/>
        </a:p>
      </dgm:t>
    </dgm:pt>
    <dgm:pt modelId="{E83793B4-2C5C-4D90-82FA-E5EE4745664D}" type="pres">
      <dgm:prSet presAssocID="{F6D27D1B-CDCB-481F-B8FA-AB31B2A119DE}" presName="childNode2" presStyleLbl="bgAcc1" presStyleIdx="1" presStyleCnt="3" custScaleX="228323" custScaleY="158212" custLinFactNeighborX="6436" custLinFactNeighborY="-7949">
        <dgm:presLayoutVars>
          <dgm:bulletEnabled val="1"/>
        </dgm:presLayoutVars>
      </dgm:prSet>
      <dgm:spPr/>
      <dgm:t>
        <a:bodyPr/>
        <a:lstStyle/>
        <a:p>
          <a:endParaRPr lang="en-US"/>
        </a:p>
      </dgm:t>
    </dgm:pt>
    <dgm:pt modelId="{67FFE978-6FBE-4424-80BE-B9E4B4DD0695}" type="pres">
      <dgm:prSet presAssocID="{F6D27D1B-CDCB-481F-B8FA-AB31B2A119DE}" presName="childNode2tx" presStyleLbl="bgAcc1" presStyleIdx="1" presStyleCnt="3">
        <dgm:presLayoutVars>
          <dgm:bulletEnabled val="1"/>
        </dgm:presLayoutVars>
      </dgm:prSet>
      <dgm:spPr/>
      <dgm:t>
        <a:bodyPr/>
        <a:lstStyle/>
        <a:p>
          <a:endParaRPr lang="en-US"/>
        </a:p>
      </dgm:t>
    </dgm:pt>
    <dgm:pt modelId="{029D1FDE-4DD7-4FA5-8C70-0C747477B66C}" type="pres">
      <dgm:prSet presAssocID="{F6D27D1B-CDCB-481F-B8FA-AB31B2A119DE}" presName="parentNode2" presStyleLbl="node1" presStyleIdx="1" presStyleCnt="3" custLinFactNeighborX="-16166" custLinFactNeighborY="-75697">
        <dgm:presLayoutVars>
          <dgm:chMax val="0"/>
          <dgm:bulletEnabled val="1"/>
        </dgm:presLayoutVars>
      </dgm:prSet>
      <dgm:spPr/>
      <dgm:t>
        <a:bodyPr/>
        <a:lstStyle/>
        <a:p>
          <a:endParaRPr lang="en-US"/>
        </a:p>
      </dgm:t>
    </dgm:pt>
    <dgm:pt modelId="{C2556EF6-41FF-46C6-8829-911BFA533FFE}" type="pres">
      <dgm:prSet presAssocID="{F6D27D1B-CDCB-481F-B8FA-AB31B2A119DE}" presName="connSite2" presStyleCnt="0"/>
      <dgm:spPr/>
      <dgm:t>
        <a:bodyPr/>
        <a:lstStyle/>
        <a:p>
          <a:endParaRPr lang="en-US"/>
        </a:p>
      </dgm:t>
    </dgm:pt>
    <dgm:pt modelId="{DC2A0ADB-DCE3-4BF4-9952-0394865777AC}" type="pres">
      <dgm:prSet presAssocID="{7AEB6639-3258-49E8-8B1F-B4A9C61922BE}" presName="Name18" presStyleLbl="sibTrans2D1" presStyleIdx="1" presStyleCnt="2" custLinFactNeighborX="15872" custLinFactNeighborY="-1892"/>
      <dgm:spPr/>
      <dgm:t>
        <a:bodyPr/>
        <a:lstStyle/>
        <a:p>
          <a:endParaRPr lang="en-US"/>
        </a:p>
      </dgm:t>
    </dgm:pt>
    <dgm:pt modelId="{A874A3A3-A340-4ABC-99B5-7529D4415335}" type="pres">
      <dgm:prSet presAssocID="{58828492-5CEF-4AFE-95CB-5D7E6A18158B}" presName="composite1" presStyleCnt="0"/>
      <dgm:spPr/>
      <dgm:t>
        <a:bodyPr/>
        <a:lstStyle/>
        <a:p>
          <a:endParaRPr lang="en-US"/>
        </a:p>
      </dgm:t>
    </dgm:pt>
    <dgm:pt modelId="{14032C0B-60AE-432B-A713-F993D1C4BA8F}" type="pres">
      <dgm:prSet presAssocID="{58828492-5CEF-4AFE-95CB-5D7E6A18158B}" presName="dummyNode1" presStyleLbl="node1" presStyleIdx="1" presStyleCnt="3"/>
      <dgm:spPr/>
      <dgm:t>
        <a:bodyPr/>
        <a:lstStyle/>
        <a:p>
          <a:endParaRPr lang="en-US"/>
        </a:p>
      </dgm:t>
    </dgm:pt>
    <dgm:pt modelId="{69C28D3B-E083-42DF-9EA0-916CA12125A9}" type="pres">
      <dgm:prSet presAssocID="{58828492-5CEF-4AFE-95CB-5D7E6A18158B}" presName="childNode1" presStyleLbl="bgAcc1" presStyleIdx="2" presStyleCnt="3" custScaleX="197584" custScaleY="158000">
        <dgm:presLayoutVars>
          <dgm:bulletEnabled val="1"/>
        </dgm:presLayoutVars>
      </dgm:prSet>
      <dgm:spPr/>
      <dgm:t>
        <a:bodyPr/>
        <a:lstStyle/>
        <a:p>
          <a:endParaRPr lang="en-US"/>
        </a:p>
      </dgm:t>
    </dgm:pt>
    <dgm:pt modelId="{843715D2-C2C2-41EB-BDA3-21230FBA46DB}" type="pres">
      <dgm:prSet presAssocID="{58828492-5CEF-4AFE-95CB-5D7E6A18158B}" presName="childNode1tx" presStyleLbl="bgAcc1" presStyleIdx="2" presStyleCnt="3">
        <dgm:presLayoutVars>
          <dgm:bulletEnabled val="1"/>
        </dgm:presLayoutVars>
      </dgm:prSet>
      <dgm:spPr/>
      <dgm:t>
        <a:bodyPr/>
        <a:lstStyle/>
        <a:p>
          <a:endParaRPr lang="en-US"/>
        </a:p>
      </dgm:t>
    </dgm:pt>
    <dgm:pt modelId="{047F5837-10E2-4FFC-A492-DB8A19EF48CA}" type="pres">
      <dgm:prSet presAssocID="{58828492-5CEF-4AFE-95CB-5D7E6A18158B}" presName="parentNode1" presStyleLbl="node1" presStyleIdx="2" presStyleCnt="3" custLinFactNeighborX="16703" custLinFactNeighborY="94972">
        <dgm:presLayoutVars>
          <dgm:chMax val="1"/>
          <dgm:bulletEnabled val="1"/>
        </dgm:presLayoutVars>
      </dgm:prSet>
      <dgm:spPr/>
      <dgm:t>
        <a:bodyPr/>
        <a:lstStyle/>
        <a:p>
          <a:endParaRPr lang="en-US"/>
        </a:p>
      </dgm:t>
    </dgm:pt>
    <dgm:pt modelId="{7D6A154D-27BB-4CCE-9250-BCDD2CD5C383}" type="pres">
      <dgm:prSet presAssocID="{58828492-5CEF-4AFE-95CB-5D7E6A18158B}" presName="connSite1" presStyleCnt="0"/>
      <dgm:spPr/>
      <dgm:t>
        <a:bodyPr/>
        <a:lstStyle/>
        <a:p>
          <a:endParaRPr lang="en-US"/>
        </a:p>
      </dgm:t>
    </dgm:pt>
  </dgm:ptLst>
  <dgm:cxnLst>
    <dgm:cxn modelId="{1423FC72-83C7-4510-8021-28EAEA493E68}" srcId="{0E9DE493-19D7-4EC9-97C9-5F26233F1106}" destId="{FB986F71-3126-4196-BD30-74AEDC39A1CA}" srcOrd="0" destOrd="0" parTransId="{9B3CE34A-9B3E-4D5F-94E0-DFBB94FF5A03}" sibTransId="{D0B150DF-3AA4-454C-8652-25880449C422}"/>
    <dgm:cxn modelId="{0C68F2E9-D20E-4DD0-B6CB-F7DB9484C868}" type="presOf" srcId="{BF381BD4-48DC-48BF-8C18-C307CDD4D490}" destId="{BFE859F2-A9E8-4F95-9161-8EC68F2D30C4}" srcOrd="1" destOrd="2" presId="urn:microsoft.com/office/officeart/2005/8/layout/hProcess4"/>
    <dgm:cxn modelId="{3B2CD89C-CF67-43E3-9293-C53C72995678}" type="presOf" srcId="{BF381BD4-48DC-48BF-8C18-C307CDD4D490}" destId="{96015622-8A46-45CF-A72A-2856B699B374}" srcOrd="0" destOrd="2" presId="urn:microsoft.com/office/officeart/2005/8/layout/hProcess4"/>
    <dgm:cxn modelId="{FB2326FE-1D06-47DB-8DA2-A088692E35A6}" type="presOf" srcId="{835C737D-CACB-4E80-8B7F-0A6FB5D8D6D2}" destId="{96015622-8A46-45CF-A72A-2856B699B374}" srcOrd="0" destOrd="1" presId="urn:microsoft.com/office/officeart/2005/8/layout/hProcess4"/>
    <dgm:cxn modelId="{EA6EB8CD-4C1B-4861-B93A-7B9F1AD48EA8}" srcId="{F6D27D1B-CDCB-481F-B8FA-AB31B2A119DE}" destId="{F39E5F33-DCE0-45ED-9931-098CA774E859}" srcOrd="3" destOrd="0" parTransId="{56F35579-0A57-4360-8A03-AD6CF66A28E5}" sibTransId="{CACA55B9-ECA4-4A45-9884-72F2FEBE4E35}"/>
    <dgm:cxn modelId="{A106624A-0005-41D4-B64A-901644325FEA}" type="presOf" srcId="{6E7DBE00-7E5B-46F8-BBA0-CF0079A58E82}" destId="{843715D2-C2C2-41EB-BDA3-21230FBA46DB}" srcOrd="1" destOrd="1" presId="urn:microsoft.com/office/officeart/2005/8/layout/hProcess4"/>
    <dgm:cxn modelId="{1BC90A2C-BE6E-4D26-A52D-63F9D2F78846}" type="presOf" srcId="{835C737D-CACB-4E80-8B7F-0A6FB5D8D6D2}" destId="{BFE859F2-A9E8-4F95-9161-8EC68F2D30C4}" srcOrd="1" destOrd="1" presId="urn:microsoft.com/office/officeart/2005/8/layout/hProcess4"/>
    <dgm:cxn modelId="{C09EF710-B8D2-41BD-B907-4D6C488D9868}" type="presOf" srcId="{932F2259-C1F7-4831-86EE-353098CEF6CB}" destId="{69C28D3B-E083-42DF-9EA0-916CA12125A9}" srcOrd="0" destOrd="3" presId="urn:microsoft.com/office/officeart/2005/8/layout/hProcess4"/>
    <dgm:cxn modelId="{4143D757-8617-4C89-8322-E3B29A1874AF}" srcId="{58828492-5CEF-4AFE-95CB-5D7E6A18158B}" destId="{68838C34-4D02-49F8-ADD7-BFA90D87B7EA}" srcOrd="0" destOrd="0" parTransId="{F2AD00AD-6A23-4C89-A107-68EF5D1F0B94}" sibTransId="{FFC4FCE7-6F2F-4F91-A74A-7C4C32A81657}"/>
    <dgm:cxn modelId="{0C99A0E7-7B5A-462A-BC31-41CB3B1D1005}" type="presOf" srcId="{0E9DE493-19D7-4EC9-97C9-5F26233F1106}" destId="{3960CFF8-4383-4382-8D6D-F2A00F508E8D}" srcOrd="0" destOrd="0" presId="urn:microsoft.com/office/officeart/2005/8/layout/hProcess4"/>
    <dgm:cxn modelId="{300E722A-937B-4681-BF9C-7933B3C6956A}" type="presOf" srcId="{F6D27D1B-CDCB-481F-B8FA-AB31B2A119DE}" destId="{029D1FDE-4DD7-4FA5-8C70-0C747477B66C}" srcOrd="0" destOrd="0" presId="urn:microsoft.com/office/officeart/2005/8/layout/hProcess4"/>
    <dgm:cxn modelId="{0DE04CA7-8D0A-42E1-B07A-0D64581626CA}" type="presOf" srcId="{7AEB6639-3258-49E8-8B1F-B4A9C61922BE}" destId="{DC2A0ADB-DCE3-4BF4-9952-0394865777AC}" srcOrd="0" destOrd="0" presId="urn:microsoft.com/office/officeart/2005/8/layout/hProcess4"/>
    <dgm:cxn modelId="{DDA14FEA-F77B-4C7D-9BBA-18E62AAB7C46}" type="presOf" srcId="{F39E5F33-DCE0-45ED-9931-098CA774E859}" destId="{67FFE978-6FBE-4424-80BE-B9E4B4DD0695}" srcOrd="1" destOrd="3" presId="urn:microsoft.com/office/officeart/2005/8/layout/hProcess4"/>
    <dgm:cxn modelId="{878AE697-35FC-403D-92A3-0B92F7B7EB7A}" type="presOf" srcId="{0B00F5A8-A0EF-4111-9D86-004317B4F49E}" destId="{E83793B4-2C5C-4D90-82FA-E5EE4745664D}" srcOrd="0" destOrd="0" presId="urn:microsoft.com/office/officeart/2005/8/layout/hProcess4"/>
    <dgm:cxn modelId="{646EDA0C-DB63-400D-A3D0-632A443B2454}" srcId="{FB986F71-3126-4196-BD30-74AEDC39A1CA}" destId="{835C737D-CACB-4E80-8B7F-0A6FB5D8D6D2}" srcOrd="1" destOrd="0" parTransId="{EF897190-0E80-48FD-A9B6-338800400341}" sibTransId="{1BFFC7D9-CE3B-44AE-86CB-F9410B0C534D}"/>
    <dgm:cxn modelId="{E7CCEB87-91A9-4B03-9F05-39C5CC76BBD9}" srcId="{58828492-5CEF-4AFE-95CB-5D7E6A18158B}" destId="{932F2259-C1F7-4831-86EE-353098CEF6CB}" srcOrd="3" destOrd="0" parTransId="{9866C21D-0DCB-48AA-9055-1447BCEEA9D2}" sibTransId="{ABBF50B9-B5B1-4A91-81C8-3977B651D8F0}"/>
    <dgm:cxn modelId="{E9730C94-0A42-4F8E-B45A-02CE25449719}" type="presOf" srcId="{AB2E8498-CC81-452F-A895-08F3845AA347}" destId="{BFE859F2-A9E8-4F95-9161-8EC68F2D30C4}" srcOrd="1" destOrd="0" presId="urn:microsoft.com/office/officeart/2005/8/layout/hProcess4"/>
    <dgm:cxn modelId="{0731A115-58A3-481B-8A1D-4C0F1D56F785}" type="presOf" srcId="{FB986F71-3126-4196-BD30-74AEDC39A1CA}" destId="{E18C6CF4-EDEB-4539-A36D-E0355B626199}" srcOrd="0" destOrd="0" presId="urn:microsoft.com/office/officeart/2005/8/layout/hProcess4"/>
    <dgm:cxn modelId="{C875BEE4-598B-4FE7-9AAC-474318887EB0}" type="presOf" srcId="{D0B150DF-3AA4-454C-8652-25880449C422}" destId="{6A63D16E-EEE6-4267-97EA-5AD7D2BC4E84}" srcOrd="0" destOrd="0" presId="urn:microsoft.com/office/officeart/2005/8/layout/hProcess4"/>
    <dgm:cxn modelId="{5F9EDECD-FB20-4615-B5EC-47255B2B532F}" srcId="{FB986F71-3126-4196-BD30-74AEDC39A1CA}" destId="{BF381BD4-48DC-48BF-8C18-C307CDD4D490}" srcOrd="2" destOrd="0" parTransId="{5D881325-883F-44A1-A5FB-E01856D07A5B}" sibTransId="{2C645F98-BC4B-4797-BC42-0872EA7B0575}"/>
    <dgm:cxn modelId="{D8690F77-45F6-4FD9-8D7B-C6882703F5AB}" type="presOf" srcId="{0F9E8C3C-9479-4C9B-A8D5-52F9D4BAF89E}" destId="{67FFE978-6FBE-4424-80BE-B9E4B4DD0695}" srcOrd="1" destOrd="2" presId="urn:microsoft.com/office/officeart/2005/8/layout/hProcess4"/>
    <dgm:cxn modelId="{8CC594ED-97C1-4BA9-B2B0-51A193691D38}" type="presOf" srcId="{2BC3932C-884C-49F3-BC99-E3C888400CC6}" destId="{69C28D3B-E083-42DF-9EA0-916CA12125A9}" srcOrd="0" destOrd="2" presId="urn:microsoft.com/office/officeart/2005/8/layout/hProcess4"/>
    <dgm:cxn modelId="{8593019D-C207-4E1B-B1C1-18E0CC95AA04}" type="presOf" srcId="{65B6D8B9-E558-4264-B37F-7B4B2A8896DF}" destId="{67FFE978-6FBE-4424-80BE-B9E4B4DD0695}" srcOrd="1" destOrd="1" presId="urn:microsoft.com/office/officeart/2005/8/layout/hProcess4"/>
    <dgm:cxn modelId="{F3D001C7-FD84-41F5-B497-6421DAD4965E}" type="presOf" srcId="{65B6D8B9-E558-4264-B37F-7B4B2A8896DF}" destId="{E83793B4-2C5C-4D90-82FA-E5EE4745664D}" srcOrd="0" destOrd="1" presId="urn:microsoft.com/office/officeart/2005/8/layout/hProcess4"/>
    <dgm:cxn modelId="{DC0556BF-DB8E-4C8C-A27B-FEA575AE48F1}" type="presOf" srcId="{68838C34-4D02-49F8-ADD7-BFA90D87B7EA}" destId="{843715D2-C2C2-41EB-BDA3-21230FBA46DB}" srcOrd="1" destOrd="0" presId="urn:microsoft.com/office/officeart/2005/8/layout/hProcess4"/>
    <dgm:cxn modelId="{DA44D91B-EE35-4F02-ACE5-E814DB2A336C}" srcId="{58828492-5CEF-4AFE-95CB-5D7E6A18158B}" destId="{2BC3932C-884C-49F3-BC99-E3C888400CC6}" srcOrd="2" destOrd="0" parTransId="{FD8CF962-D4AF-405C-9A44-CE714C024BEB}" sibTransId="{1B96E4A0-E2ED-4E83-AEB1-4658DD5303B8}"/>
    <dgm:cxn modelId="{50542C11-0FFF-4FAC-8FA0-A253B9899BD7}" srcId="{F6D27D1B-CDCB-481F-B8FA-AB31B2A119DE}" destId="{0F9E8C3C-9479-4C9B-A8D5-52F9D4BAF89E}" srcOrd="2" destOrd="0" parTransId="{7E99E2A7-152F-4458-B1C6-1B9D9CD7D590}" sibTransId="{043033B8-7F76-4C79-8552-F2C5BEECCB59}"/>
    <dgm:cxn modelId="{004946A5-CBD1-4C7F-A823-A85DAC245DF7}" type="presOf" srcId="{6E7DBE00-7E5B-46F8-BBA0-CF0079A58E82}" destId="{69C28D3B-E083-42DF-9EA0-916CA12125A9}" srcOrd="0" destOrd="1" presId="urn:microsoft.com/office/officeart/2005/8/layout/hProcess4"/>
    <dgm:cxn modelId="{56878CDA-253E-4C45-8745-6F7C37074EAE}" type="presOf" srcId="{58828492-5CEF-4AFE-95CB-5D7E6A18158B}" destId="{047F5837-10E2-4FFC-A492-DB8A19EF48CA}" srcOrd="0" destOrd="0" presId="urn:microsoft.com/office/officeart/2005/8/layout/hProcess4"/>
    <dgm:cxn modelId="{E113FEAA-1F7F-443C-BD88-38A807CEBD28}" type="presOf" srcId="{0B00F5A8-A0EF-4111-9D86-004317B4F49E}" destId="{67FFE978-6FBE-4424-80BE-B9E4B4DD0695}" srcOrd="1" destOrd="0" presId="urn:microsoft.com/office/officeart/2005/8/layout/hProcess4"/>
    <dgm:cxn modelId="{CE7CA563-1F4D-44B1-999D-F00C83B2F057}" type="presOf" srcId="{F39E5F33-DCE0-45ED-9931-098CA774E859}" destId="{E83793B4-2C5C-4D90-82FA-E5EE4745664D}" srcOrd="0" destOrd="3" presId="urn:microsoft.com/office/officeart/2005/8/layout/hProcess4"/>
    <dgm:cxn modelId="{8C110CFA-AFA0-4100-BF0A-63F7B2C40AD4}" type="presOf" srcId="{0F9E8C3C-9479-4C9B-A8D5-52F9D4BAF89E}" destId="{E83793B4-2C5C-4D90-82FA-E5EE4745664D}" srcOrd="0" destOrd="2" presId="urn:microsoft.com/office/officeart/2005/8/layout/hProcess4"/>
    <dgm:cxn modelId="{A63D53AC-541A-4D09-9620-8B1C8D7B91DE}" srcId="{0E9DE493-19D7-4EC9-97C9-5F26233F1106}" destId="{F6D27D1B-CDCB-481F-B8FA-AB31B2A119DE}" srcOrd="1" destOrd="0" parTransId="{8A7BF306-8E53-4B16-9E7E-A79AE3DF6BE2}" sibTransId="{7AEB6639-3258-49E8-8B1F-B4A9C61922BE}"/>
    <dgm:cxn modelId="{CA96E113-7151-48C8-B4D5-7AA211772CC8}" srcId="{F6D27D1B-CDCB-481F-B8FA-AB31B2A119DE}" destId="{65B6D8B9-E558-4264-B37F-7B4B2A8896DF}" srcOrd="1" destOrd="0" parTransId="{04F5A724-3AA7-4E78-B992-BCB3E916993F}" sibTransId="{370A79FF-9957-49E1-811F-78AB198DD9E0}"/>
    <dgm:cxn modelId="{3D080EE7-BDF0-495B-A4FB-103A296CD73B}" srcId="{58828492-5CEF-4AFE-95CB-5D7E6A18158B}" destId="{6E7DBE00-7E5B-46F8-BBA0-CF0079A58E82}" srcOrd="1" destOrd="0" parTransId="{6FAC7821-43C2-4A12-9638-E9B1BDE7C8D8}" sibTransId="{65147ED7-18A4-49A5-9AEE-066FB0363316}"/>
    <dgm:cxn modelId="{1BE66046-E00C-4ECF-A4C7-64A3E9346530}" type="presOf" srcId="{68838C34-4D02-49F8-ADD7-BFA90D87B7EA}" destId="{69C28D3B-E083-42DF-9EA0-916CA12125A9}" srcOrd="0" destOrd="0" presId="urn:microsoft.com/office/officeart/2005/8/layout/hProcess4"/>
    <dgm:cxn modelId="{86F910E7-C9D0-48E5-A3A3-C70127E96FC1}" srcId="{F6D27D1B-CDCB-481F-B8FA-AB31B2A119DE}" destId="{0B00F5A8-A0EF-4111-9D86-004317B4F49E}" srcOrd="0" destOrd="0" parTransId="{EC916B99-8D26-4265-B7BE-BB461C68DA5C}" sibTransId="{CE48C676-980A-4BAC-A3C8-9ABC315DAE51}"/>
    <dgm:cxn modelId="{2082B4A3-49EB-4788-9D47-C4B1684C5D36}" type="presOf" srcId="{2BC3932C-884C-49F3-BC99-E3C888400CC6}" destId="{843715D2-C2C2-41EB-BDA3-21230FBA46DB}" srcOrd="1" destOrd="2" presId="urn:microsoft.com/office/officeart/2005/8/layout/hProcess4"/>
    <dgm:cxn modelId="{ECE9152A-59A8-4A3A-9D34-DB38A074F636}" srcId="{0E9DE493-19D7-4EC9-97C9-5F26233F1106}" destId="{58828492-5CEF-4AFE-95CB-5D7E6A18158B}" srcOrd="2" destOrd="0" parTransId="{F664BA43-1B81-496F-A04E-CE4B4A525697}" sibTransId="{2D386477-EC66-449A-8D41-5F8A212C3D8E}"/>
    <dgm:cxn modelId="{792CF8D9-766B-49FE-B851-31297691E0C7}" type="presOf" srcId="{AB2E8498-CC81-452F-A895-08F3845AA347}" destId="{96015622-8A46-45CF-A72A-2856B699B374}" srcOrd="0" destOrd="0" presId="urn:microsoft.com/office/officeart/2005/8/layout/hProcess4"/>
    <dgm:cxn modelId="{2F4A6D1F-5DF2-468C-AB77-9B4DB73787BE}" type="presOf" srcId="{932F2259-C1F7-4831-86EE-353098CEF6CB}" destId="{843715D2-C2C2-41EB-BDA3-21230FBA46DB}" srcOrd="1" destOrd="3" presId="urn:microsoft.com/office/officeart/2005/8/layout/hProcess4"/>
    <dgm:cxn modelId="{2D5B3E3B-3EE5-4072-933E-27DF5400591C}" srcId="{FB986F71-3126-4196-BD30-74AEDC39A1CA}" destId="{AB2E8498-CC81-452F-A895-08F3845AA347}" srcOrd="0" destOrd="0" parTransId="{4C65E2C8-0CBB-4D8C-AD60-6B0105C62B84}" sibTransId="{9A1F3304-AA9E-4FBC-89BA-9095C80E47C9}"/>
    <dgm:cxn modelId="{7BE7AED0-385C-460E-A868-06962FF7BF4D}" type="presParOf" srcId="{3960CFF8-4383-4382-8D6D-F2A00F508E8D}" destId="{366CFF54-5C8F-47F9-BFD8-D9AF3EADDA3E}" srcOrd="0" destOrd="0" presId="urn:microsoft.com/office/officeart/2005/8/layout/hProcess4"/>
    <dgm:cxn modelId="{7C708C67-6B57-4F62-BFC8-44484A4BB8C4}" type="presParOf" srcId="{3960CFF8-4383-4382-8D6D-F2A00F508E8D}" destId="{13688FBD-4079-41FE-A6A2-B5B0F293E6BF}" srcOrd="1" destOrd="0" presId="urn:microsoft.com/office/officeart/2005/8/layout/hProcess4"/>
    <dgm:cxn modelId="{697CCE2B-9683-4DC0-A208-89C15D73093F}" type="presParOf" srcId="{3960CFF8-4383-4382-8D6D-F2A00F508E8D}" destId="{224851B6-C14D-49DE-883B-A13003DA4601}" srcOrd="2" destOrd="0" presId="urn:microsoft.com/office/officeart/2005/8/layout/hProcess4"/>
    <dgm:cxn modelId="{FB980B6C-7B77-4691-82C5-788FE8D96E48}" type="presParOf" srcId="{224851B6-C14D-49DE-883B-A13003DA4601}" destId="{1439717B-283C-48FF-AF62-1990F52B6512}" srcOrd="0" destOrd="0" presId="urn:microsoft.com/office/officeart/2005/8/layout/hProcess4"/>
    <dgm:cxn modelId="{77B1C0E7-D435-456C-A00F-39975DCDAA0B}" type="presParOf" srcId="{1439717B-283C-48FF-AF62-1990F52B6512}" destId="{BCCE6711-D1D8-4B2C-917E-41AB5A6114A8}" srcOrd="0" destOrd="0" presId="urn:microsoft.com/office/officeart/2005/8/layout/hProcess4"/>
    <dgm:cxn modelId="{983A13E1-DBFA-4048-8932-72A07B33F957}" type="presParOf" srcId="{1439717B-283C-48FF-AF62-1990F52B6512}" destId="{96015622-8A46-45CF-A72A-2856B699B374}" srcOrd="1" destOrd="0" presId="urn:microsoft.com/office/officeart/2005/8/layout/hProcess4"/>
    <dgm:cxn modelId="{9E4D9DC2-5878-4DF4-8197-C19BA06D0937}" type="presParOf" srcId="{1439717B-283C-48FF-AF62-1990F52B6512}" destId="{BFE859F2-A9E8-4F95-9161-8EC68F2D30C4}" srcOrd="2" destOrd="0" presId="urn:microsoft.com/office/officeart/2005/8/layout/hProcess4"/>
    <dgm:cxn modelId="{5175F6D1-9CB0-4593-BAC3-692D80EF050C}" type="presParOf" srcId="{1439717B-283C-48FF-AF62-1990F52B6512}" destId="{E18C6CF4-EDEB-4539-A36D-E0355B626199}" srcOrd="3" destOrd="0" presId="urn:microsoft.com/office/officeart/2005/8/layout/hProcess4"/>
    <dgm:cxn modelId="{43BDCF09-31AC-43B0-805E-DD1025F260DD}" type="presParOf" srcId="{1439717B-283C-48FF-AF62-1990F52B6512}" destId="{D9FCD5E9-9E94-4534-BAB4-3DB8EB44E7D0}" srcOrd="4" destOrd="0" presId="urn:microsoft.com/office/officeart/2005/8/layout/hProcess4"/>
    <dgm:cxn modelId="{6A5928FD-0A79-4F7E-879C-5F088F4602E9}" type="presParOf" srcId="{224851B6-C14D-49DE-883B-A13003DA4601}" destId="{6A63D16E-EEE6-4267-97EA-5AD7D2BC4E84}" srcOrd="1" destOrd="0" presId="urn:microsoft.com/office/officeart/2005/8/layout/hProcess4"/>
    <dgm:cxn modelId="{1C0B2966-A4D5-49CC-B7F2-A121C5C9817C}" type="presParOf" srcId="{224851B6-C14D-49DE-883B-A13003DA4601}" destId="{59BAED1E-A4FE-4FA3-8716-57917AF47F38}" srcOrd="2" destOrd="0" presId="urn:microsoft.com/office/officeart/2005/8/layout/hProcess4"/>
    <dgm:cxn modelId="{FE2DC098-A539-4BB8-8D74-C108718A6D23}" type="presParOf" srcId="{59BAED1E-A4FE-4FA3-8716-57917AF47F38}" destId="{5C833856-7FAF-4B27-932C-67C7D08339F2}" srcOrd="0" destOrd="0" presId="urn:microsoft.com/office/officeart/2005/8/layout/hProcess4"/>
    <dgm:cxn modelId="{16AAA183-E1A3-4ECF-997A-81333DC4EFCA}" type="presParOf" srcId="{59BAED1E-A4FE-4FA3-8716-57917AF47F38}" destId="{E83793B4-2C5C-4D90-82FA-E5EE4745664D}" srcOrd="1" destOrd="0" presId="urn:microsoft.com/office/officeart/2005/8/layout/hProcess4"/>
    <dgm:cxn modelId="{A310F834-0A95-4F4E-9CFF-8ED098D6F853}" type="presParOf" srcId="{59BAED1E-A4FE-4FA3-8716-57917AF47F38}" destId="{67FFE978-6FBE-4424-80BE-B9E4B4DD0695}" srcOrd="2" destOrd="0" presId="urn:microsoft.com/office/officeart/2005/8/layout/hProcess4"/>
    <dgm:cxn modelId="{FC3C9877-F1AB-4630-B09D-E2422D71C1B2}" type="presParOf" srcId="{59BAED1E-A4FE-4FA3-8716-57917AF47F38}" destId="{029D1FDE-4DD7-4FA5-8C70-0C747477B66C}" srcOrd="3" destOrd="0" presId="urn:microsoft.com/office/officeart/2005/8/layout/hProcess4"/>
    <dgm:cxn modelId="{0C23CC14-2827-4D42-B3F2-24A9658D4CA9}" type="presParOf" srcId="{59BAED1E-A4FE-4FA3-8716-57917AF47F38}" destId="{C2556EF6-41FF-46C6-8829-911BFA533FFE}" srcOrd="4" destOrd="0" presId="urn:microsoft.com/office/officeart/2005/8/layout/hProcess4"/>
    <dgm:cxn modelId="{03B78875-546F-4B9E-B138-1C0FF132346D}" type="presParOf" srcId="{224851B6-C14D-49DE-883B-A13003DA4601}" destId="{DC2A0ADB-DCE3-4BF4-9952-0394865777AC}" srcOrd="3" destOrd="0" presId="urn:microsoft.com/office/officeart/2005/8/layout/hProcess4"/>
    <dgm:cxn modelId="{470A6CA6-A9CE-464F-84DB-5DC13565A2C8}" type="presParOf" srcId="{224851B6-C14D-49DE-883B-A13003DA4601}" destId="{A874A3A3-A340-4ABC-99B5-7529D4415335}" srcOrd="4" destOrd="0" presId="urn:microsoft.com/office/officeart/2005/8/layout/hProcess4"/>
    <dgm:cxn modelId="{F6B1C4DA-988E-4055-9765-306F5A98CD06}" type="presParOf" srcId="{A874A3A3-A340-4ABC-99B5-7529D4415335}" destId="{14032C0B-60AE-432B-A713-F993D1C4BA8F}" srcOrd="0" destOrd="0" presId="urn:microsoft.com/office/officeart/2005/8/layout/hProcess4"/>
    <dgm:cxn modelId="{F9FB30AF-82A1-4872-8383-99625B6C2D69}" type="presParOf" srcId="{A874A3A3-A340-4ABC-99B5-7529D4415335}" destId="{69C28D3B-E083-42DF-9EA0-916CA12125A9}" srcOrd="1" destOrd="0" presId="urn:microsoft.com/office/officeart/2005/8/layout/hProcess4"/>
    <dgm:cxn modelId="{16665CFF-3E48-4ABD-A683-4C6BF569EDAE}" type="presParOf" srcId="{A874A3A3-A340-4ABC-99B5-7529D4415335}" destId="{843715D2-C2C2-41EB-BDA3-21230FBA46DB}" srcOrd="2" destOrd="0" presId="urn:microsoft.com/office/officeart/2005/8/layout/hProcess4"/>
    <dgm:cxn modelId="{A27E2538-F421-4EB9-A2F6-3C451A831951}" type="presParOf" srcId="{A874A3A3-A340-4ABC-99B5-7529D4415335}" destId="{047F5837-10E2-4FFC-A492-DB8A19EF48CA}" srcOrd="3" destOrd="0" presId="urn:microsoft.com/office/officeart/2005/8/layout/hProcess4"/>
    <dgm:cxn modelId="{043CCFDB-C988-4DED-8C9A-2A3B586895E5}" type="presParOf" srcId="{A874A3A3-A340-4ABC-99B5-7529D4415335}" destId="{7D6A154D-27BB-4CCE-9250-BCDD2CD5C383}"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015622-8A46-45CF-A72A-2856B699B374}">
      <dsp:nvSpPr>
        <dsp:cNvPr id="0" name=""/>
        <dsp:cNvSpPr/>
      </dsp:nvSpPr>
      <dsp:spPr>
        <a:xfrm>
          <a:off x="193978" y="354072"/>
          <a:ext cx="2502348" cy="2161673"/>
        </a:xfrm>
        <a:prstGeom prst="roundRect">
          <a:avLst>
            <a:gd name="adj" fmla="val 10000"/>
          </a:avLst>
        </a:prstGeom>
        <a:solidFill>
          <a:schemeClr val="lt1">
            <a:alpha val="90000"/>
            <a:hueOff val="0"/>
            <a:satOff val="0"/>
            <a:lumOff val="0"/>
            <a:alphaOff val="0"/>
          </a:schemeClr>
        </a:solidFill>
        <a:ln w="12700" cap="flat" cmpd="sng" algn="ctr">
          <a:solidFill>
            <a:schemeClr val="bg1">
              <a:lumMod val="50000"/>
              <a:lumOff val="50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800100">
            <a:lnSpc>
              <a:spcPct val="100000"/>
            </a:lnSpc>
            <a:spcBef>
              <a:spcPct val="0"/>
            </a:spcBef>
            <a:spcAft>
              <a:spcPct val="15000"/>
            </a:spcAft>
            <a:buChar char="••"/>
          </a:pPr>
          <a:r>
            <a:rPr lang="en-US" sz="1800" kern="1200" dirty="0" smtClean="0">
              <a:solidFill>
                <a:schemeClr val="bg1"/>
              </a:solidFill>
            </a:rPr>
            <a:t>They’re intelligent.</a:t>
          </a:r>
          <a:endParaRPr lang="en-US" sz="1800" kern="1200" dirty="0">
            <a:solidFill>
              <a:schemeClr val="bg1"/>
            </a:solidFill>
          </a:endParaRPr>
        </a:p>
        <a:p>
          <a:pPr marL="171450" lvl="1" indent="-171450" algn="l" defTabSz="800100">
            <a:lnSpc>
              <a:spcPct val="100000"/>
            </a:lnSpc>
            <a:spcBef>
              <a:spcPct val="0"/>
            </a:spcBef>
            <a:spcAft>
              <a:spcPct val="15000"/>
            </a:spcAft>
            <a:buChar char="••"/>
          </a:pPr>
          <a:r>
            <a:rPr lang="en-US" sz="1800" kern="1200" dirty="0" smtClean="0">
              <a:solidFill>
                <a:schemeClr val="bg1"/>
              </a:solidFill>
            </a:rPr>
            <a:t>They want to understand.</a:t>
          </a:r>
          <a:endParaRPr lang="en-US" sz="1800" kern="1200" dirty="0">
            <a:solidFill>
              <a:schemeClr val="bg1"/>
            </a:solidFill>
          </a:endParaRPr>
        </a:p>
        <a:p>
          <a:pPr marL="171450" lvl="1" indent="-171450" algn="l" defTabSz="800100">
            <a:lnSpc>
              <a:spcPct val="100000"/>
            </a:lnSpc>
            <a:spcBef>
              <a:spcPct val="0"/>
            </a:spcBef>
            <a:spcAft>
              <a:spcPct val="15000"/>
            </a:spcAft>
            <a:buChar char="••"/>
          </a:pPr>
          <a:r>
            <a:rPr lang="en-US" sz="1800" kern="1200" dirty="0" smtClean="0">
              <a:solidFill>
                <a:schemeClr val="bg1"/>
              </a:solidFill>
            </a:rPr>
            <a:t>They don’t know your experiments.</a:t>
          </a:r>
          <a:endParaRPr lang="en-US" sz="1800" kern="1200" dirty="0">
            <a:solidFill>
              <a:schemeClr val="bg1"/>
            </a:solidFill>
          </a:endParaRPr>
        </a:p>
      </dsp:txBody>
      <dsp:txXfrm>
        <a:off x="243724" y="403818"/>
        <a:ext cx="2402856" cy="1598965"/>
      </dsp:txXfrm>
    </dsp:sp>
    <dsp:sp modelId="{6A63D16E-EEE6-4267-97EA-5AD7D2BC4E84}">
      <dsp:nvSpPr>
        <dsp:cNvPr id="0" name=""/>
        <dsp:cNvSpPr/>
      </dsp:nvSpPr>
      <dsp:spPr>
        <a:xfrm>
          <a:off x="1052708" y="4394"/>
          <a:ext cx="4081464" cy="4550634"/>
        </a:xfrm>
        <a:prstGeom prst="leftCircularArrow">
          <a:avLst>
            <a:gd name="adj1" fmla="val 2138"/>
            <a:gd name="adj2" fmla="val 257003"/>
            <a:gd name="adj3" fmla="val 2167902"/>
            <a:gd name="adj4" fmla="val 9159878"/>
            <a:gd name="adj5" fmla="val 2495"/>
          </a:avLst>
        </a:prstGeom>
        <a:solidFill>
          <a:srgbClr val="C61F26"/>
        </a:solidFill>
        <a:ln>
          <a:noFill/>
        </a:ln>
        <a:effectLst/>
      </dsp:spPr>
      <dsp:style>
        <a:lnRef idx="0">
          <a:scrgbClr r="0" g="0" b="0"/>
        </a:lnRef>
        <a:fillRef idx="1">
          <a:scrgbClr r="0" g="0" b="0"/>
        </a:fillRef>
        <a:effectRef idx="0">
          <a:scrgbClr r="0" g="0" b="0"/>
        </a:effectRef>
        <a:fontRef idx="minor">
          <a:schemeClr val="lt1"/>
        </a:fontRef>
      </dsp:style>
    </dsp:sp>
    <dsp:sp modelId="{E18C6CF4-EDEB-4539-A36D-E0355B626199}">
      <dsp:nvSpPr>
        <dsp:cNvPr id="0" name=""/>
        <dsp:cNvSpPr/>
      </dsp:nvSpPr>
      <dsp:spPr>
        <a:xfrm>
          <a:off x="292279" y="2373877"/>
          <a:ext cx="1779077" cy="707480"/>
        </a:xfrm>
        <a:prstGeom prst="roundRect">
          <a:avLst>
            <a:gd name="adj" fmla="val 10000"/>
          </a:avLst>
        </a:prstGeom>
        <a:solidFill>
          <a:srgbClr val="C61F2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kern="1200" dirty="0" smtClean="0"/>
            <a:t>Your family</a:t>
          </a:r>
          <a:endParaRPr lang="en-US" sz="2400" kern="1200" dirty="0"/>
        </a:p>
      </dsp:txBody>
      <dsp:txXfrm>
        <a:off x="313000" y="2394598"/>
        <a:ext cx="1737635" cy="666038"/>
      </dsp:txXfrm>
    </dsp:sp>
    <dsp:sp modelId="{E83793B4-2C5C-4D90-82FA-E5EE4745664D}">
      <dsp:nvSpPr>
        <dsp:cNvPr id="0" name=""/>
        <dsp:cNvSpPr/>
      </dsp:nvSpPr>
      <dsp:spPr>
        <a:xfrm>
          <a:off x="3101380" y="738070"/>
          <a:ext cx="4569798" cy="2611744"/>
        </a:xfrm>
        <a:prstGeom prst="roundRect">
          <a:avLst>
            <a:gd name="adj" fmla="val 10000"/>
          </a:avLst>
        </a:prstGeom>
        <a:solidFill>
          <a:schemeClr val="lt1">
            <a:alpha val="90000"/>
            <a:hueOff val="0"/>
            <a:satOff val="0"/>
            <a:lumOff val="0"/>
            <a:alphaOff val="0"/>
          </a:schemeClr>
        </a:solidFill>
        <a:ln w="12700" cap="flat" cmpd="sng" algn="ctr">
          <a:solidFill>
            <a:srgbClr val="7F7F7F">
              <a:alpha val="7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800100">
            <a:lnSpc>
              <a:spcPct val="100000"/>
            </a:lnSpc>
            <a:spcBef>
              <a:spcPct val="0"/>
            </a:spcBef>
            <a:spcAft>
              <a:spcPct val="15000"/>
            </a:spcAft>
            <a:buChar char="••"/>
          </a:pPr>
          <a:r>
            <a:rPr lang="en-US" sz="1800" kern="1200" dirty="0" smtClean="0">
              <a:solidFill>
                <a:schemeClr val="bg1"/>
              </a:solidFill>
            </a:rPr>
            <a:t>She gets lots of requests for money.</a:t>
          </a:r>
          <a:endParaRPr lang="en-US" sz="1800" kern="1200" dirty="0">
            <a:solidFill>
              <a:schemeClr val="bg1"/>
            </a:solidFill>
          </a:endParaRPr>
        </a:p>
        <a:p>
          <a:pPr marL="171450" lvl="1" indent="-171450" algn="l" defTabSz="800100">
            <a:lnSpc>
              <a:spcPct val="100000"/>
            </a:lnSpc>
            <a:spcBef>
              <a:spcPct val="0"/>
            </a:spcBef>
            <a:spcAft>
              <a:spcPct val="15000"/>
            </a:spcAft>
            <a:buChar char="••"/>
          </a:pPr>
          <a:r>
            <a:rPr lang="en-US" sz="1800" kern="1200" dirty="0" smtClean="0">
              <a:solidFill>
                <a:schemeClr val="bg1"/>
              </a:solidFill>
            </a:rPr>
            <a:t>She is not an expert in your field.</a:t>
          </a:r>
          <a:endParaRPr lang="en-US" sz="1800" kern="1200" dirty="0">
            <a:solidFill>
              <a:schemeClr val="bg1"/>
            </a:solidFill>
          </a:endParaRPr>
        </a:p>
        <a:p>
          <a:pPr marL="171450" lvl="1" indent="-171450" algn="l" defTabSz="800100">
            <a:lnSpc>
              <a:spcPct val="100000"/>
            </a:lnSpc>
            <a:spcBef>
              <a:spcPct val="0"/>
            </a:spcBef>
            <a:spcAft>
              <a:spcPct val="15000"/>
            </a:spcAft>
            <a:buChar char="••"/>
          </a:pPr>
          <a:r>
            <a:rPr lang="en-US" sz="1800" kern="1200" dirty="0" smtClean="0">
              <a:solidFill>
                <a:schemeClr val="bg1"/>
              </a:solidFill>
            </a:rPr>
            <a:t>She has 5 minutes before the next meeting.</a:t>
          </a:r>
          <a:endParaRPr lang="en-US" sz="1800" kern="1200" dirty="0">
            <a:solidFill>
              <a:schemeClr val="bg1"/>
            </a:solidFill>
          </a:endParaRPr>
        </a:p>
        <a:p>
          <a:pPr marL="171450" lvl="1" indent="-171450" algn="l" defTabSz="800100">
            <a:lnSpc>
              <a:spcPct val="100000"/>
            </a:lnSpc>
            <a:spcBef>
              <a:spcPct val="0"/>
            </a:spcBef>
            <a:spcAft>
              <a:spcPct val="15000"/>
            </a:spcAft>
            <a:buChar char="••"/>
          </a:pPr>
          <a:r>
            <a:rPr lang="en-US" sz="1800" kern="1200" dirty="0" smtClean="0">
              <a:solidFill>
                <a:schemeClr val="bg1"/>
              </a:solidFill>
            </a:rPr>
            <a:t>She wants to support research.</a:t>
          </a:r>
          <a:endParaRPr lang="en-US" sz="1800" kern="1200" dirty="0">
            <a:solidFill>
              <a:schemeClr val="bg1"/>
            </a:solidFill>
          </a:endParaRPr>
        </a:p>
      </dsp:txBody>
      <dsp:txXfrm>
        <a:off x="3161483" y="1357832"/>
        <a:ext cx="4449592" cy="1931878"/>
      </dsp:txXfrm>
    </dsp:sp>
    <dsp:sp modelId="{DC2A0ADB-DCE3-4BF4-9952-0394865777AC}">
      <dsp:nvSpPr>
        <dsp:cNvPr id="0" name=""/>
        <dsp:cNvSpPr/>
      </dsp:nvSpPr>
      <dsp:spPr>
        <a:xfrm>
          <a:off x="5549596" y="-800916"/>
          <a:ext cx="5385253" cy="5385253"/>
        </a:xfrm>
        <a:prstGeom prst="circularArrow">
          <a:avLst>
            <a:gd name="adj1" fmla="val 1807"/>
            <a:gd name="adj2" fmla="val 215534"/>
            <a:gd name="adj3" fmla="val 20013835"/>
            <a:gd name="adj4" fmla="val 12980391"/>
            <a:gd name="adj5" fmla="val 2108"/>
          </a:avLst>
        </a:prstGeom>
        <a:solidFill>
          <a:srgbClr val="C61F26"/>
        </a:solidFill>
        <a:ln>
          <a:noFill/>
        </a:ln>
        <a:effectLst/>
      </dsp:spPr>
      <dsp:style>
        <a:lnRef idx="0">
          <a:scrgbClr r="0" g="0" b="0"/>
        </a:lnRef>
        <a:fillRef idx="1">
          <a:scrgbClr r="0" g="0" b="0"/>
        </a:fillRef>
        <a:effectRef idx="0">
          <a:scrgbClr r="0" g="0" b="0"/>
        </a:effectRef>
        <a:fontRef idx="minor">
          <a:schemeClr val="lt1"/>
        </a:fontRef>
      </dsp:style>
    </dsp:sp>
    <dsp:sp modelId="{029D1FDE-4DD7-4FA5-8C70-0C747477B66C}">
      <dsp:nvSpPr>
        <dsp:cNvPr id="0" name=""/>
        <dsp:cNvSpPr/>
      </dsp:nvSpPr>
      <dsp:spPr>
        <a:xfrm>
          <a:off x="4413898" y="460488"/>
          <a:ext cx="1779077" cy="707480"/>
        </a:xfrm>
        <a:prstGeom prst="roundRect">
          <a:avLst>
            <a:gd name="adj" fmla="val 10000"/>
          </a:avLst>
        </a:prstGeom>
        <a:solidFill>
          <a:srgbClr val="C61F2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kern="1200" dirty="0" smtClean="0"/>
            <a:t>The funder</a:t>
          </a:r>
          <a:endParaRPr lang="en-US" sz="2400" kern="1200" dirty="0"/>
        </a:p>
      </dsp:txBody>
      <dsp:txXfrm>
        <a:off x="4434619" y="481209"/>
        <a:ext cx="1737635" cy="666038"/>
      </dsp:txXfrm>
    </dsp:sp>
    <dsp:sp modelId="{69C28D3B-E083-42DF-9EA0-916CA12125A9}">
      <dsp:nvSpPr>
        <dsp:cNvPr id="0" name=""/>
        <dsp:cNvSpPr/>
      </dsp:nvSpPr>
      <dsp:spPr>
        <a:xfrm>
          <a:off x="8005741" y="871041"/>
          <a:ext cx="3954568" cy="2608244"/>
        </a:xfrm>
        <a:prstGeom prst="roundRect">
          <a:avLst>
            <a:gd name="adj" fmla="val 10000"/>
          </a:avLst>
        </a:prstGeom>
        <a:solidFill>
          <a:schemeClr val="lt1">
            <a:alpha val="90000"/>
            <a:hueOff val="0"/>
            <a:satOff val="0"/>
            <a:lumOff val="0"/>
            <a:alphaOff val="0"/>
          </a:schemeClr>
        </a:solidFill>
        <a:ln w="12700" cap="flat" cmpd="sng" algn="ctr">
          <a:solidFill>
            <a:srgbClr val="7F7F7F">
              <a:alpha val="5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800100">
            <a:lnSpc>
              <a:spcPct val="100000"/>
            </a:lnSpc>
            <a:spcBef>
              <a:spcPct val="0"/>
            </a:spcBef>
            <a:spcAft>
              <a:spcPct val="15000"/>
            </a:spcAft>
            <a:buChar char="••"/>
          </a:pPr>
          <a:r>
            <a:rPr lang="en-US" sz="1800" kern="1200" dirty="0" smtClean="0">
              <a:solidFill>
                <a:schemeClr val="bg1"/>
              </a:solidFill>
            </a:rPr>
            <a:t>She has 20-30 active manuscripts.</a:t>
          </a:r>
          <a:endParaRPr lang="en-US" sz="1800" kern="1200" dirty="0">
            <a:solidFill>
              <a:schemeClr val="bg1"/>
            </a:solidFill>
          </a:endParaRPr>
        </a:p>
        <a:p>
          <a:pPr marL="171450" lvl="1" indent="-171450" algn="l" defTabSz="800100">
            <a:lnSpc>
              <a:spcPct val="100000"/>
            </a:lnSpc>
            <a:spcBef>
              <a:spcPct val="0"/>
            </a:spcBef>
            <a:spcAft>
              <a:spcPct val="15000"/>
            </a:spcAft>
            <a:buChar char="••"/>
          </a:pPr>
          <a:r>
            <a:rPr lang="en-US" sz="1800" kern="1200" dirty="0" smtClean="0">
              <a:solidFill>
                <a:schemeClr val="bg1"/>
              </a:solidFill>
            </a:rPr>
            <a:t>She handles multiple </a:t>
          </a:r>
          <a:r>
            <a:rPr lang="en-US" sz="1800" kern="1200" dirty="0" err="1" smtClean="0">
              <a:solidFill>
                <a:schemeClr val="bg1"/>
              </a:solidFill>
            </a:rPr>
            <a:t>presubmission</a:t>
          </a:r>
          <a:r>
            <a:rPr lang="en-US" sz="1800" kern="1200" dirty="0" smtClean="0">
              <a:solidFill>
                <a:schemeClr val="bg1"/>
              </a:solidFill>
            </a:rPr>
            <a:t> inquiries a day.</a:t>
          </a:r>
          <a:endParaRPr lang="en-US" sz="1800" kern="1200" dirty="0">
            <a:solidFill>
              <a:schemeClr val="bg1"/>
            </a:solidFill>
          </a:endParaRPr>
        </a:p>
        <a:p>
          <a:pPr marL="171450" lvl="1" indent="-171450" algn="l" defTabSz="800100">
            <a:lnSpc>
              <a:spcPct val="100000"/>
            </a:lnSpc>
            <a:spcBef>
              <a:spcPct val="0"/>
            </a:spcBef>
            <a:spcAft>
              <a:spcPct val="15000"/>
            </a:spcAft>
            <a:buChar char="••"/>
          </a:pPr>
          <a:r>
            <a:rPr lang="en-US" sz="1800" kern="1200" dirty="0" smtClean="0">
              <a:solidFill>
                <a:schemeClr val="bg1"/>
              </a:solidFill>
            </a:rPr>
            <a:t>She fields multiple inquiries from authors a day.</a:t>
          </a:r>
          <a:endParaRPr lang="en-US" sz="1800" kern="1200" dirty="0">
            <a:solidFill>
              <a:schemeClr val="bg1"/>
            </a:solidFill>
          </a:endParaRPr>
        </a:p>
        <a:p>
          <a:pPr marL="171450" lvl="1" indent="-171450" algn="l" defTabSz="800100">
            <a:lnSpc>
              <a:spcPct val="100000"/>
            </a:lnSpc>
            <a:spcBef>
              <a:spcPct val="0"/>
            </a:spcBef>
            <a:spcAft>
              <a:spcPct val="15000"/>
            </a:spcAft>
            <a:buChar char="••"/>
          </a:pPr>
          <a:r>
            <a:rPr lang="en-US" sz="1800" kern="1200" dirty="0" smtClean="0">
              <a:solidFill>
                <a:schemeClr val="bg1"/>
              </a:solidFill>
            </a:rPr>
            <a:t> She wants to find the best papers.</a:t>
          </a:r>
          <a:endParaRPr lang="en-US" sz="1800" kern="1200" dirty="0">
            <a:solidFill>
              <a:schemeClr val="bg1"/>
            </a:solidFill>
          </a:endParaRPr>
        </a:p>
      </dsp:txBody>
      <dsp:txXfrm>
        <a:off x="8065764" y="931064"/>
        <a:ext cx="3834522" cy="1929288"/>
      </dsp:txXfrm>
    </dsp:sp>
    <dsp:sp modelId="{047F5837-10E2-4FFC-A492-DB8A19EF48CA}">
      <dsp:nvSpPr>
        <dsp:cNvPr id="0" name=""/>
        <dsp:cNvSpPr/>
      </dsp:nvSpPr>
      <dsp:spPr>
        <a:xfrm>
          <a:off x="9724223" y="3318725"/>
          <a:ext cx="1779077" cy="707480"/>
        </a:xfrm>
        <a:prstGeom prst="roundRect">
          <a:avLst>
            <a:gd name="adj" fmla="val 10000"/>
          </a:avLst>
        </a:prstGeom>
        <a:solidFill>
          <a:srgbClr val="C61F2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kern="1200" dirty="0" smtClean="0"/>
            <a:t>The editor</a:t>
          </a:r>
          <a:endParaRPr lang="en-US" sz="2400" kern="1200" dirty="0"/>
        </a:p>
      </dsp:txBody>
      <dsp:txXfrm>
        <a:off x="9744944" y="3339446"/>
        <a:ext cx="1737635" cy="66603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088EAF-6ECA-4616-85EF-35AA19C641F3}" type="datetimeFigureOut">
              <a:rPr lang="en-US"/>
              <a:t>4/25/2015</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9F912AB-2776-42F2-A957-313FC7EFEDB9}" type="slidenum">
              <a:rPr/>
              <a:t>‹#›</a:t>
            </a:fld>
            <a:endParaRPr/>
          </a:p>
        </p:txBody>
      </p:sp>
    </p:spTree>
    <p:extLst>
      <p:ext uri="{BB962C8B-B14F-4D97-AF65-F5344CB8AC3E}">
        <p14:creationId xmlns:p14="http://schemas.microsoft.com/office/powerpoint/2010/main" val="39320657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BD2D7A-D230-4F91-BD59-0A39C2703BA8}" type="datetimeFigureOut">
              <a:rPr lang="en-US"/>
              <a:t>4/25/2015</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3199CD-3E1B-4AE6-990F-76F925F5EA9F}" type="slidenum">
              <a:rPr/>
              <a:t>‹#›</a:t>
            </a:fld>
            <a:endParaRPr/>
          </a:p>
        </p:txBody>
      </p:sp>
    </p:spTree>
    <p:extLst>
      <p:ext uri="{BB962C8B-B14F-4D97-AF65-F5344CB8AC3E}">
        <p14:creationId xmlns:p14="http://schemas.microsoft.com/office/powerpoint/2010/main" val="4276579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en.wikipedia.org/wiki/Science_(journal)" TargetMode="External"/><Relationship Id="rId3" Type="http://schemas.openxmlformats.org/officeDocument/2006/relationships/hyperlink" Target="http://en.wikipedia.org/wiki/Scientist" TargetMode="External"/><Relationship Id="rId7" Type="http://schemas.openxmlformats.org/officeDocument/2006/relationships/hyperlink" Target="http://en.wikipedia.org/wiki/American_Association_for_the_Advancement_of_Science#cite_note-1"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http://en.wikipedia.org/wiki/Science_outreach" TargetMode="External"/><Relationship Id="rId5" Type="http://schemas.openxmlformats.org/officeDocument/2006/relationships/hyperlink" Target="http://en.wikipedia.org/wiki/Science_education" TargetMode="External"/><Relationship Id="rId4" Type="http://schemas.openxmlformats.org/officeDocument/2006/relationships/hyperlink" Target="http://en.wikipedia.org/wiki/Scientific_freedom"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latin typeface="Times" pitchFamily="18" charset="0"/>
              </a:rPr>
              <a:t>AAAS was</a:t>
            </a:r>
            <a:r>
              <a:rPr lang="en-US" sz="1200" baseline="0" dirty="0" smtClean="0">
                <a:latin typeface="Times" pitchFamily="18" charset="0"/>
              </a:rPr>
              <a:t> founded in 1848 </a:t>
            </a:r>
            <a:r>
              <a:rPr lang="en-US" sz="1200" dirty="0" smtClean="0">
                <a:latin typeface="Times" pitchFamily="18" charset="0"/>
              </a:rPr>
              <a:t>with the stated goals of promoting cooperation among </a:t>
            </a:r>
            <a:r>
              <a:rPr lang="en-US" sz="1200" dirty="0" smtClean="0">
                <a:latin typeface="Times" pitchFamily="18" charset="0"/>
                <a:hlinkClick r:id="rId3" tooltip="Scientist"/>
              </a:rPr>
              <a:t>scientists</a:t>
            </a:r>
            <a:r>
              <a:rPr lang="en-US" sz="1200" dirty="0" smtClean="0">
                <a:latin typeface="Times" pitchFamily="18" charset="0"/>
              </a:rPr>
              <a:t>, defending </a:t>
            </a:r>
            <a:r>
              <a:rPr lang="en-US" sz="1200" dirty="0" smtClean="0">
                <a:latin typeface="Times" pitchFamily="18" charset="0"/>
                <a:hlinkClick r:id="rId4" tooltip="Scientific freedom"/>
              </a:rPr>
              <a:t>scientific freedom</a:t>
            </a:r>
            <a:r>
              <a:rPr lang="en-US" sz="1200" dirty="0" smtClean="0">
                <a:latin typeface="Times" pitchFamily="18" charset="0"/>
              </a:rPr>
              <a:t>, encouraging scientific responsibility, and supporting </a:t>
            </a:r>
            <a:r>
              <a:rPr lang="en-US" sz="1200" dirty="0" smtClean="0">
                <a:latin typeface="Times" pitchFamily="18" charset="0"/>
                <a:hlinkClick r:id="rId5" tooltip="Science education"/>
              </a:rPr>
              <a:t>scientific education</a:t>
            </a:r>
            <a:r>
              <a:rPr lang="en-US" sz="1200" dirty="0" smtClean="0">
                <a:latin typeface="Times" pitchFamily="18" charset="0"/>
              </a:rPr>
              <a:t> and </a:t>
            </a:r>
            <a:r>
              <a:rPr lang="en-US" sz="1200" dirty="0" smtClean="0">
                <a:latin typeface="Times" pitchFamily="18" charset="0"/>
                <a:hlinkClick r:id="rId6" tooltip="Science outreach"/>
              </a:rPr>
              <a:t>outreach</a:t>
            </a:r>
            <a:r>
              <a:rPr lang="en-US" sz="1200" dirty="0" smtClean="0">
                <a:latin typeface="Times" pitchFamily="18" charset="0"/>
              </a:rPr>
              <a:t> for the betterment of all humanity. It is the world's largest and most prestigious general scientific society, with 126,995 individual and institutional members at the end of 2008,</a:t>
            </a:r>
            <a:r>
              <a:rPr lang="en-US" sz="1200" baseline="30000" dirty="0" smtClean="0">
                <a:latin typeface="Times" pitchFamily="18" charset="0"/>
                <a:hlinkClick r:id="rId7"/>
              </a:rPr>
              <a:t>[1]</a:t>
            </a:r>
            <a:r>
              <a:rPr lang="en-US" sz="1200" dirty="0" smtClean="0">
                <a:latin typeface="Times" pitchFamily="18" charset="0"/>
              </a:rPr>
              <a:t> and is the publisher of the well-known scientific journal </a:t>
            </a:r>
            <a:r>
              <a:rPr lang="en-US" sz="1200" i="1" dirty="0" smtClean="0">
                <a:latin typeface="Times" pitchFamily="18" charset="0"/>
                <a:hlinkClick r:id="rId8" tooltip="Science (journal)"/>
              </a:rPr>
              <a:t>Science</a:t>
            </a:r>
            <a:r>
              <a:rPr lang="en-US" sz="1200" i="1" dirty="0" smtClean="0">
                <a:latin typeface="Times" pitchFamily="18" charset="0"/>
              </a:rPr>
              <a:t>,</a:t>
            </a:r>
            <a:r>
              <a:rPr lang="en-US" sz="1200" dirty="0" smtClean="0">
                <a:latin typeface="Times" pitchFamily="18" charset="0"/>
              </a:rPr>
              <a:t> which has a weekly circulation of 138,549</a:t>
            </a:r>
          </a:p>
          <a:p>
            <a:endParaRPr lang="en-US" dirty="0"/>
          </a:p>
        </p:txBody>
      </p:sp>
      <p:sp>
        <p:nvSpPr>
          <p:cNvPr id="4" name="Slide Number Placeholder 3"/>
          <p:cNvSpPr>
            <a:spLocks noGrp="1"/>
          </p:cNvSpPr>
          <p:nvPr>
            <p:ph type="sldNum" sz="quarter" idx="10"/>
          </p:nvPr>
        </p:nvSpPr>
        <p:spPr/>
        <p:txBody>
          <a:bodyPr/>
          <a:lstStyle/>
          <a:p>
            <a:fld id="{F93199CD-3E1B-4AE6-990F-76F925F5EA9F}" type="slidenum">
              <a:rPr lang="en-US" smtClean="0"/>
              <a:t>2</a:t>
            </a:fld>
            <a:endParaRPr lang="en-US"/>
          </a:p>
        </p:txBody>
      </p:sp>
    </p:spTree>
    <p:extLst>
      <p:ext uri="{BB962C8B-B14F-4D97-AF65-F5344CB8AC3E}">
        <p14:creationId xmlns:p14="http://schemas.microsoft.com/office/powerpoint/2010/main" val="1542904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Article processing charges</a:t>
            </a:r>
            <a:r>
              <a:rPr lang="en-US" baseline="0" dirty="0" smtClean="0"/>
              <a:t> for Science Advances are 3,000 or 4,000 depending on which license. Discounts are available for AAAS members, scientists at subscribing institutions (??)</a:t>
            </a:r>
            <a:endParaRPr lang="en-US" dirty="0"/>
          </a:p>
        </p:txBody>
      </p:sp>
      <p:sp>
        <p:nvSpPr>
          <p:cNvPr id="4" name="Slide Number Placeholder 3"/>
          <p:cNvSpPr>
            <a:spLocks noGrp="1"/>
          </p:cNvSpPr>
          <p:nvPr>
            <p:ph type="sldNum" sz="quarter" idx="10"/>
          </p:nvPr>
        </p:nvSpPr>
        <p:spPr/>
        <p:txBody>
          <a:bodyPr/>
          <a:lstStyle/>
          <a:p>
            <a:fld id="{F93199CD-3E1B-4AE6-990F-76F925F5EA9F}" type="slidenum">
              <a:rPr lang="en-US" smtClean="0"/>
              <a:t>11</a:t>
            </a:fld>
            <a:endParaRPr lang="en-US"/>
          </a:p>
        </p:txBody>
      </p:sp>
    </p:spTree>
    <p:extLst>
      <p:ext uri="{BB962C8B-B14F-4D97-AF65-F5344CB8AC3E}">
        <p14:creationId xmlns:p14="http://schemas.microsoft.com/office/powerpoint/2010/main" val="478747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3199CD-3E1B-4AE6-990F-76F925F5EA9F}" type="slidenum">
              <a:rPr lang="en-US" smtClean="0"/>
              <a:t>18</a:t>
            </a:fld>
            <a:endParaRPr lang="en-US"/>
          </a:p>
        </p:txBody>
      </p:sp>
    </p:spTree>
    <p:extLst>
      <p:ext uri="{BB962C8B-B14F-4D97-AF65-F5344CB8AC3E}">
        <p14:creationId xmlns:p14="http://schemas.microsoft.com/office/powerpoint/2010/main" val="1029997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3199CD-3E1B-4AE6-990F-76F925F5EA9F}" type="slidenum">
              <a:rPr lang="en-US" smtClean="0"/>
              <a:t>23</a:t>
            </a:fld>
            <a:endParaRPr lang="en-US"/>
          </a:p>
        </p:txBody>
      </p:sp>
    </p:spTree>
    <p:extLst>
      <p:ext uri="{BB962C8B-B14F-4D97-AF65-F5344CB8AC3E}">
        <p14:creationId xmlns:p14="http://schemas.microsoft.com/office/powerpoint/2010/main" val="1721238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bg1"/>
                </a:solidFill>
              </a:rPr>
              <a:t>Files tack image</a:t>
            </a:r>
            <a:r>
              <a:rPr lang="en-US" sz="1200" baseline="0" dirty="0" smtClean="0">
                <a:solidFill>
                  <a:schemeClr val="bg1"/>
                </a:solidFill>
              </a:rPr>
              <a:t> credit: </a:t>
            </a:r>
            <a:r>
              <a:rPr lang="en-US" sz="1200" dirty="0" smtClean="0">
                <a:solidFill>
                  <a:schemeClr val="bg1"/>
                </a:solidFill>
              </a:rPr>
              <a:t>By </a:t>
            </a:r>
            <a:r>
              <a:rPr lang="en-US" sz="1200" dirty="0" err="1" smtClean="0">
                <a:solidFill>
                  <a:schemeClr val="bg1"/>
                </a:solidFill>
              </a:rPr>
              <a:t>Niklas</a:t>
            </a:r>
            <a:r>
              <a:rPr lang="en-US" sz="1200" dirty="0" smtClean="0">
                <a:solidFill>
                  <a:schemeClr val="bg1"/>
                </a:solidFill>
              </a:rPr>
              <a:t> </a:t>
            </a:r>
            <a:r>
              <a:rPr lang="en-US" sz="1200" dirty="0" err="1" smtClean="0">
                <a:solidFill>
                  <a:schemeClr val="bg1"/>
                </a:solidFill>
              </a:rPr>
              <a:t>Bildhauer</a:t>
            </a:r>
            <a:r>
              <a:rPr lang="en-US" sz="1200" dirty="0" smtClean="0">
                <a:solidFill>
                  <a:schemeClr val="bg1"/>
                </a:solidFill>
              </a:rPr>
              <a:t> (who also is User gerolsteiner91. (originally posted to Flickr as folder) </a:t>
            </a:r>
          </a:p>
          <a:p>
            <a:r>
              <a:rPr lang="en-US" sz="1200" dirty="0" smtClean="0">
                <a:solidFill>
                  <a:schemeClr val="bg1"/>
                </a:solidFill>
              </a:rPr>
              <a:t>[CC BY-SA 2.0 (http://creativecommons.org/licenses/by-sa/2.0)], via Wikimedia Commons</a:t>
            </a:r>
          </a:p>
          <a:p>
            <a:endParaRPr lang="en-US" dirty="0"/>
          </a:p>
        </p:txBody>
      </p:sp>
      <p:sp>
        <p:nvSpPr>
          <p:cNvPr id="4" name="Slide Number Placeholder 3"/>
          <p:cNvSpPr>
            <a:spLocks noGrp="1"/>
          </p:cNvSpPr>
          <p:nvPr>
            <p:ph type="sldNum" sz="quarter" idx="10"/>
          </p:nvPr>
        </p:nvSpPr>
        <p:spPr/>
        <p:txBody>
          <a:bodyPr/>
          <a:lstStyle/>
          <a:p>
            <a:fld id="{F93199CD-3E1B-4AE6-990F-76F925F5EA9F}" type="slidenum">
              <a:rPr lang="en-US" smtClean="0"/>
              <a:t>27</a:t>
            </a:fld>
            <a:endParaRPr lang="en-US"/>
          </a:p>
        </p:txBody>
      </p:sp>
    </p:spTree>
    <p:extLst>
      <p:ext uri="{BB962C8B-B14F-4D97-AF65-F5344CB8AC3E}">
        <p14:creationId xmlns:p14="http://schemas.microsoft.com/office/powerpoint/2010/main" val="773479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bg1"/>
                </a:solidFill>
              </a:rPr>
              <a:t>Files tack image</a:t>
            </a:r>
            <a:r>
              <a:rPr lang="en-US" sz="1200" baseline="0" dirty="0" smtClean="0">
                <a:solidFill>
                  <a:schemeClr val="bg1"/>
                </a:solidFill>
              </a:rPr>
              <a:t> credit: </a:t>
            </a:r>
            <a:r>
              <a:rPr lang="en-US" sz="1200" dirty="0" smtClean="0">
                <a:solidFill>
                  <a:schemeClr val="bg1"/>
                </a:solidFill>
              </a:rPr>
              <a:t>By </a:t>
            </a:r>
            <a:r>
              <a:rPr lang="en-US" sz="1200" dirty="0" err="1" smtClean="0">
                <a:solidFill>
                  <a:schemeClr val="bg1"/>
                </a:solidFill>
              </a:rPr>
              <a:t>Niklas</a:t>
            </a:r>
            <a:r>
              <a:rPr lang="en-US" sz="1200" dirty="0" smtClean="0">
                <a:solidFill>
                  <a:schemeClr val="bg1"/>
                </a:solidFill>
              </a:rPr>
              <a:t> </a:t>
            </a:r>
            <a:r>
              <a:rPr lang="en-US" sz="1200" dirty="0" err="1" smtClean="0">
                <a:solidFill>
                  <a:schemeClr val="bg1"/>
                </a:solidFill>
              </a:rPr>
              <a:t>Bildhauer</a:t>
            </a:r>
            <a:r>
              <a:rPr lang="en-US" sz="1200" dirty="0" smtClean="0">
                <a:solidFill>
                  <a:schemeClr val="bg1"/>
                </a:solidFill>
              </a:rPr>
              <a:t> (who also is User gerolsteiner91. (originally posted to Flickr as folder) </a:t>
            </a:r>
          </a:p>
          <a:p>
            <a:r>
              <a:rPr lang="en-US" sz="1200" dirty="0" smtClean="0">
                <a:solidFill>
                  <a:schemeClr val="bg1"/>
                </a:solidFill>
              </a:rPr>
              <a:t>[CC BY-SA 2.0 (http://creativecommons.org/licenses/by-sa/2.0)], via Wikimedia Commons</a:t>
            </a:r>
          </a:p>
          <a:p>
            <a:endParaRPr lang="en-US" dirty="0"/>
          </a:p>
        </p:txBody>
      </p:sp>
      <p:sp>
        <p:nvSpPr>
          <p:cNvPr id="4" name="Slide Number Placeholder 3"/>
          <p:cNvSpPr>
            <a:spLocks noGrp="1"/>
          </p:cNvSpPr>
          <p:nvPr>
            <p:ph type="sldNum" sz="quarter" idx="10"/>
          </p:nvPr>
        </p:nvSpPr>
        <p:spPr/>
        <p:txBody>
          <a:bodyPr/>
          <a:lstStyle/>
          <a:p>
            <a:fld id="{F93199CD-3E1B-4AE6-990F-76F925F5EA9F}" type="slidenum">
              <a:rPr lang="en-US" smtClean="0"/>
              <a:t>28</a:t>
            </a:fld>
            <a:endParaRPr lang="en-US"/>
          </a:p>
        </p:txBody>
      </p:sp>
    </p:spTree>
    <p:extLst>
      <p:ext uri="{BB962C8B-B14F-4D97-AF65-F5344CB8AC3E}">
        <p14:creationId xmlns:p14="http://schemas.microsoft.com/office/powerpoint/2010/main" val="4211493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bg1"/>
                </a:solidFill>
              </a:rPr>
              <a:t>Files tack image</a:t>
            </a:r>
            <a:r>
              <a:rPr lang="en-US" sz="1200" baseline="0" dirty="0" smtClean="0">
                <a:solidFill>
                  <a:schemeClr val="bg1"/>
                </a:solidFill>
              </a:rPr>
              <a:t> credit: </a:t>
            </a:r>
            <a:r>
              <a:rPr lang="en-US" sz="1200" dirty="0" smtClean="0">
                <a:solidFill>
                  <a:schemeClr val="bg1"/>
                </a:solidFill>
              </a:rPr>
              <a:t>By </a:t>
            </a:r>
            <a:r>
              <a:rPr lang="en-US" sz="1200" dirty="0" err="1" smtClean="0">
                <a:solidFill>
                  <a:schemeClr val="bg1"/>
                </a:solidFill>
              </a:rPr>
              <a:t>Niklas</a:t>
            </a:r>
            <a:r>
              <a:rPr lang="en-US" sz="1200" dirty="0" smtClean="0">
                <a:solidFill>
                  <a:schemeClr val="bg1"/>
                </a:solidFill>
              </a:rPr>
              <a:t> </a:t>
            </a:r>
            <a:r>
              <a:rPr lang="en-US" sz="1200" dirty="0" err="1" smtClean="0">
                <a:solidFill>
                  <a:schemeClr val="bg1"/>
                </a:solidFill>
              </a:rPr>
              <a:t>Bildhauer</a:t>
            </a:r>
            <a:r>
              <a:rPr lang="en-US" sz="1200" dirty="0" smtClean="0">
                <a:solidFill>
                  <a:schemeClr val="bg1"/>
                </a:solidFill>
              </a:rPr>
              <a:t> (who also is User gerolsteiner91. (originally posted to Flickr as folder) </a:t>
            </a:r>
          </a:p>
          <a:p>
            <a:r>
              <a:rPr lang="en-US" sz="1200" dirty="0" smtClean="0">
                <a:solidFill>
                  <a:schemeClr val="bg1"/>
                </a:solidFill>
              </a:rPr>
              <a:t>[CC BY-SA 2.0 (http://creativecommons.org/licenses/by-sa/2.0)], via Wikimedia Commons</a:t>
            </a:r>
          </a:p>
          <a:p>
            <a:endParaRPr lang="en-US" dirty="0"/>
          </a:p>
        </p:txBody>
      </p:sp>
      <p:sp>
        <p:nvSpPr>
          <p:cNvPr id="4" name="Slide Number Placeholder 3"/>
          <p:cNvSpPr>
            <a:spLocks noGrp="1"/>
          </p:cNvSpPr>
          <p:nvPr>
            <p:ph type="sldNum" sz="quarter" idx="10"/>
          </p:nvPr>
        </p:nvSpPr>
        <p:spPr/>
        <p:txBody>
          <a:bodyPr/>
          <a:lstStyle/>
          <a:p>
            <a:fld id="{F93199CD-3E1B-4AE6-990F-76F925F5EA9F}" type="slidenum">
              <a:rPr lang="en-US" smtClean="0"/>
              <a:t>29</a:t>
            </a:fld>
            <a:endParaRPr lang="en-US"/>
          </a:p>
        </p:txBody>
      </p:sp>
    </p:spTree>
    <p:extLst>
      <p:ext uri="{BB962C8B-B14F-4D97-AF65-F5344CB8AC3E}">
        <p14:creationId xmlns:p14="http://schemas.microsoft.com/office/powerpoint/2010/main" val="35821096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bg1"/>
                </a:solidFill>
              </a:rPr>
              <a:t>Files tack image</a:t>
            </a:r>
            <a:r>
              <a:rPr lang="en-US" sz="1200" baseline="0" dirty="0" smtClean="0">
                <a:solidFill>
                  <a:schemeClr val="bg1"/>
                </a:solidFill>
              </a:rPr>
              <a:t> credit: </a:t>
            </a:r>
            <a:r>
              <a:rPr lang="en-US" sz="1200" dirty="0" smtClean="0">
                <a:solidFill>
                  <a:schemeClr val="bg1"/>
                </a:solidFill>
              </a:rPr>
              <a:t>By </a:t>
            </a:r>
            <a:r>
              <a:rPr lang="en-US" sz="1200" dirty="0" err="1" smtClean="0">
                <a:solidFill>
                  <a:schemeClr val="bg1"/>
                </a:solidFill>
              </a:rPr>
              <a:t>Niklas</a:t>
            </a:r>
            <a:r>
              <a:rPr lang="en-US" sz="1200" dirty="0" smtClean="0">
                <a:solidFill>
                  <a:schemeClr val="bg1"/>
                </a:solidFill>
              </a:rPr>
              <a:t> </a:t>
            </a:r>
            <a:r>
              <a:rPr lang="en-US" sz="1200" dirty="0" err="1" smtClean="0">
                <a:solidFill>
                  <a:schemeClr val="bg1"/>
                </a:solidFill>
              </a:rPr>
              <a:t>Bildhauer</a:t>
            </a:r>
            <a:r>
              <a:rPr lang="en-US" sz="1200" dirty="0" smtClean="0">
                <a:solidFill>
                  <a:schemeClr val="bg1"/>
                </a:solidFill>
              </a:rPr>
              <a:t> (who also is User gerolsteiner91. (originally posted to Flickr as folder) </a:t>
            </a:r>
          </a:p>
          <a:p>
            <a:r>
              <a:rPr lang="en-US" sz="1200" dirty="0" smtClean="0">
                <a:solidFill>
                  <a:schemeClr val="bg1"/>
                </a:solidFill>
              </a:rPr>
              <a:t>[CC BY-SA 2.0 (http://creativecommons.org/licenses/by-sa/2.0)], via Wikimedia Commons</a:t>
            </a:r>
          </a:p>
          <a:p>
            <a:endParaRPr lang="en-US" dirty="0"/>
          </a:p>
        </p:txBody>
      </p:sp>
      <p:sp>
        <p:nvSpPr>
          <p:cNvPr id="4" name="Slide Number Placeholder 3"/>
          <p:cNvSpPr>
            <a:spLocks noGrp="1"/>
          </p:cNvSpPr>
          <p:nvPr>
            <p:ph type="sldNum" sz="quarter" idx="10"/>
          </p:nvPr>
        </p:nvSpPr>
        <p:spPr/>
        <p:txBody>
          <a:bodyPr/>
          <a:lstStyle/>
          <a:p>
            <a:fld id="{F93199CD-3E1B-4AE6-990F-76F925F5EA9F}" type="slidenum">
              <a:rPr lang="en-US" smtClean="0"/>
              <a:t>34</a:t>
            </a:fld>
            <a:endParaRPr lang="en-US"/>
          </a:p>
        </p:txBody>
      </p:sp>
    </p:spTree>
    <p:extLst>
      <p:ext uri="{BB962C8B-B14F-4D97-AF65-F5344CB8AC3E}">
        <p14:creationId xmlns:p14="http://schemas.microsoft.com/office/powerpoint/2010/main" val="820187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ltGray">
      <p:bgPr>
        <a:solidFill>
          <a:schemeClr val="tx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5213" y="4267200"/>
            <a:ext cx="8229600" cy="838200"/>
          </a:xfrm>
        </p:spPr>
        <p:txBody>
          <a:bodyPr>
            <a:normAutofit/>
          </a:bodyPr>
          <a:lstStyle>
            <a:lvl1pPr marL="0" indent="0" algn="l">
              <a:spcBef>
                <a:spcPts val="0"/>
              </a:spcBef>
              <a:buNone/>
              <a:defRPr sz="1800" b="1" cap="all" spc="200" baseline="0">
                <a:ln>
                  <a:solidFill>
                    <a:srgbClr val="000000"/>
                  </a:solidFill>
                </a:ln>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2" name="Title 1"/>
          <p:cNvSpPr>
            <a:spLocks noGrp="1"/>
          </p:cNvSpPr>
          <p:nvPr>
            <p:ph type="ctrTitle"/>
          </p:nvPr>
        </p:nvSpPr>
        <p:spPr>
          <a:xfrm>
            <a:off x="1065214" y="1828800"/>
            <a:ext cx="8229600" cy="2286000"/>
          </a:xfrm>
        </p:spPr>
        <p:txBody>
          <a:bodyPr anchor="b">
            <a:normAutofit/>
          </a:bodyPr>
          <a:lstStyle>
            <a:lvl1pPr>
              <a:lnSpc>
                <a:spcPct val="80000"/>
              </a:lnSpc>
              <a:defRPr sz="4400" b="1" cap="none" spc="0">
                <a:ln w="9525">
                  <a:noFill/>
                  <a:prstDash val="solid"/>
                </a:ln>
                <a:solidFill>
                  <a:srgbClr val="000000"/>
                </a:solidFill>
                <a:effectLst/>
              </a:defRPr>
            </a:lvl1pPr>
          </a:lstStyle>
          <a:p>
            <a:r>
              <a:rPr lang="en-US" dirty="0" smtClean="0"/>
              <a:t>Click to edit Master title style</a:t>
            </a:r>
            <a:endParaRPr dirty="0"/>
          </a:p>
        </p:txBody>
      </p:sp>
      <p:sp>
        <p:nvSpPr>
          <p:cNvPr id="4" name="Date Placeholder 3"/>
          <p:cNvSpPr>
            <a:spLocks noGrp="1"/>
          </p:cNvSpPr>
          <p:nvPr>
            <p:ph type="dt" sz="half" idx="10"/>
          </p:nvPr>
        </p:nvSpPr>
        <p:spPr/>
        <p:txBody>
          <a:bodyPr/>
          <a:lstStyle>
            <a:lvl1pPr>
              <a:defRPr>
                <a:solidFill>
                  <a:srgbClr val="000000"/>
                </a:solidFill>
              </a:defRPr>
            </a:lvl1pPr>
          </a:lstStyle>
          <a:p>
            <a:endParaRPr lang="en-US" dirty="0"/>
          </a:p>
        </p:txBody>
      </p:sp>
      <p:sp>
        <p:nvSpPr>
          <p:cNvPr id="5" name="Footer Placeholder 4"/>
          <p:cNvSpPr>
            <a:spLocks noGrp="1"/>
          </p:cNvSpPr>
          <p:nvPr>
            <p:ph type="ftr" sz="quarter" idx="11"/>
          </p:nvPr>
        </p:nvSpPr>
        <p:spPr>
          <a:xfrm>
            <a:off x="4146997" y="6400800"/>
            <a:ext cx="5071614" cy="276228"/>
          </a:xfrm>
        </p:spPr>
        <p:txBody>
          <a:bodyPr/>
          <a:lstStyle>
            <a:lvl1pPr>
              <a:defRPr>
                <a:solidFill>
                  <a:srgbClr val="000000"/>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000000"/>
                </a:solidFill>
              </a:defRPr>
            </a:lvl1pPr>
          </a:lstStyle>
          <a:p>
            <a:fld id="{2A013F82-EE5E-44EE-A61D-E31C6657F26F}" type="slidenum">
              <a:rPr lang="en-US" smtClean="0"/>
              <a:pPr/>
              <a:t>‹#›</a:t>
            </a:fld>
            <a:endParaRPr lang="en-US" dirty="0"/>
          </a:p>
        </p:txBody>
      </p:sp>
      <p:cxnSp>
        <p:nvCxnSpPr>
          <p:cNvPr id="9" name="Straight Connector 8"/>
          <p:cNvCxnSpPr/>
          <p:nvPr userDrawn="1"/>
        </p:nvCxnSpPr>
        <p:spPr>
          <a:xfrm>
            <a:off x="1141412" y="5334000"/>
            <a:ext cx="998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a:xfrm>
            <a:off x="1141412" y="5334000"/>
            <a:ext cx="9982200" cy="0"/>
          </a:xfrm>
          <a:prstGeom prst="line">
            <a:avLst/>
          </a:prstGeom>
          <a:ln>
            <a:solidFill>
              <a:srgbClr val="7F7F7F"/>
            </a:solidFill>
          </a:ln>
        </p:spPr>
        <p:style>
          <a:lnRef idx="1">
            <a:schemeClr val="accent1"/>
          </a:lnRef>
          <a:fillRef idx="0">
            <a:schemeClr val="accent1"/>
          </a:fillRef>
          <a:effectRef idx="0">
            <a:schemeClr val="accent1"/>
          </a:effectRef>
          <a:fontRef idx="minor">
            <a:schemeClr val="tx1"/>
          </a:fontRef>
        </p:style>
      </p:cxnSp>
      <p:grpSp>
        <p:nvGrpSpPr>
          <p:cNvPr id="26" name="Group 25"/>
          <p:cNvGrpSpPr/>
          <p:nvPr userDrawn="1"/>
        </p:nvGrpSpPr>
        <p:grpSpPr>
          <a:xfrm rot="5400000">
            <a:off x="6056074" y="725250"/>
            <a:ext cx="76677" cy="12188826"/>
            <a:chOff x="9092006" y="-1"/>
            <a:chExt cx="52152" cy="6857999"/>
          </a:xfrm>
        </p:grpSpPr>
        <p:sp>
          <p:nvSpPr>
            <p:cNvPr id="27" name="Rectangle 26"/>
            <p:cNvSpPr/>
            <p:nvPr/>
          </p:nvSpPr>
          <p:spPr>
            <a:xfrm rot="16200000">
              <a:off x="6047751" y="3044416"/>
              <a:ext cx="6140823" cy="51991"/>
            </a:xfrm>
            <a:prstGeom prst="rect">
              <a:avLst/>
            </a:prstGeom>
            <a:solidFill>
              <a:srgbClr val="7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nvGrpSpPr>
            <p:cNvPr id="28" name="Group 27"/>
            <p:cNvGrpSpPr/>
            <p:nvPr/>
          </p:nvGrpSpPr>
          <p:grpSpPr>
            <a:xfrm>
              <a:off x="9092011" y="6133352"/>
              <a:ext cx="51994" cy="724646"/>
              <a:chOff x="9092011" y="724165"/>
              <a:chExt cx="51993" cy="1406257"/>
            </a:xfrm>
          </p:grpSpPr>
          <p:sp>
            <p:nvSpPr>
              <p:cNvPr id="33" name="Rectangle 32"/>
              <p:cNvSpPr/>
              <p:nvPr/>
            </p:nvSpPr>
            <p:spPr>
              <a:xfrm rot="16200000">
                <a:off x="8871551" y="1857970"/>
                <a:ext cx="492915"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34" name="Rectangle 33"/>
              <p:cNvSpPr/>
              <p:nvPr/>
            </p:nvSpPr>
            <p:spPr>
              <a:xfrm rot="16200000">
                <a:off x="8886045" y="1379554"/>
                <a:ext cx="463921"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35" name="Rectangle 34"/>
              <p:cNvSpPr/>
              <p:nvPr/>
            </p:nvSpPr>
            <p:spPr>
              <a:xfrm rot="16200000">
                <a:off x="8886045" y="930131"/>
                <a:ext cx="463921"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nvGrpSpPr>
            <p:cNvPr id="29" name="Group 28"/>
            <p:cNvGrpSpPr/>
            <p:nvPr/>
          </p:nvGrpSpPr>
          <p:grpSpPr>
            <a:xfrm flipV="1">
              <a:off x="9092006" y="-1"/>
              <a:ext cx="51994" cy="717176"/>
              <a:chOff x="9092010" y="738665"/>
              <a:chExt cx="51993" cy="1391760"/>
            </a:xfrm>
          </p:grpSpPr>
          <p:sp>
            <p:nvSpPr>
              <p:cNvPr id="30" name="Rectangle 29"/>
              <p:cNvSpPr/>
              <p:nvPr/>
            </p:nvSpPr>
            <p:spPr>
              <a:xfrm rot="16200000">
                <a:off x="8886048" y="1872470"/>
                <a:ext cx="463920"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31" name="Rectangle 30"/>
              <p:cNvSpPr/>
              <p:nvPr/>
            </p:nvSpPr>
            <p:spPr>
              <a:xfrm rot="16200000">
                <a:off x="8886045" y="1408550"/>
                <a:ext cx="463920"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32" name="Rectangle 31"/>
              <p:cNvSpPr/>
              <p:nvPr/>
            </p:nvSpPr>
            <p:spPr>
              <a:xfrm rot="16200000">
                <a:off x="8886045" y="944630"/>
                <a:ext cx="463920"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spTree>
    <p:extLst>
      <p:ext uri="{BB962C8B-B14F-4D97-AF65-F5344CB8AC3E}">
        <p14:creationId xmlns:p14="http://schemas.microsoft.com/office/powerpoint/2010/main" val="1467807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en-US"/>
          </a:p>
        </p:txBody>
      </p:sp>
      <p:sp>
        <p:nvSpPr>
          <p:cNvPr id="7" name="Slide Number Placeholder 6"/>
          <p:cNvSpPr>
            <a:spLocks noGrp="1"/>
          </p:cNvSpPr>
          <p:nvPr>
            <p:ph type="sldNum" sz="quarter" idx="12"/>
          </p:nvPr>
        </p:nvSpPr>
        <p:spPr/>
        <p:txBody>
          <a:bodyPr/>
          <a:lstStyle/>
          <a:p>
            <a:fld id="{2A013F82-EE5E-44EE-A61D-E31C6657F26F}" type="slidenum">
              <a:rPr lang="en-US" smtClean="0"/>
              <a:t>‹#›</a:t>
            </a:fld>
            <a:endParaRPr lang="en-US"/>
          </a:p>
        </p:txBody>
      </p:sp>
      <p:sp>
        <p:nvSpPr>
          <p:cNvPr id="3" name="Content Placeholder 2"/>
          <p:cNvSpPr>
            <a:spLocks noGrp="1"/>
          </p:cNvSpPr>
          <p:nvPr>
            <p:ph idx="1"/>
          </p:nvPr>
        </p:nvSpPr>
        <p:spPr>
          <a:xfrm>
            <a:off x="4951414" y="685800"/>
            <a:ext cx="6400800" cy="53340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1171786" y="4111161"/>
            <a:ext cx="3581399" cy="1371600"/>
          </a:xfrm>
        </p:spPr>
        <p:txBody>
          <a:bodyPr>
            <a:normAutofit/>
          </a:bodyPr>
          <a:lstStyle>
            <a:lvl1pPr marL="0" indent="0">
              <a:lnSpc>
                <a:spcPct val="90000"/>
              </a:lnSpc>
              <a:spcBef>
                <a:spcPts val="12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1164183" y="1219439"/>
            <a:ext cx="3596607" cy="2667000"/>
          </a:xfrm>
        </p:spPr>
        <p:txBody>
          <a:bodyPr anchor="b">
            <a:noAutofit/>
          </a:bodyPr>
          <a:lstStyle>
            <a:lvl1pPr algn="l">
              <a:lnSpc>
                <a:spcPct val="90000"/>
              </a:lnSpc>
              <a:defRPr sz="3600" b="0" baseline="0">
                <a:solidFill>
                  <a:srgbClr val="7F7F7F"/>
                </a:solidFill>
              </a:defRPr>
            </a:lvl1pPr>
          </a:lstStyle>
          <a:p>
            <a:r>
              <a:rPr lang="en-US" dirty="0" smtClean="0"/>
              <a:t>Click to edit Master title style</a:t>
            </a:r>
            <a:endParaRPr dirty="0"/>
          </a:p>
        </p:txBody>
      </p:sp>
      <p:grpSp>
        <p:nvGrpSpPr>
          <p:cNvPr id="8" name="Group 7"/>
          <p:cNvGrpSpPr/>
          <p:nvPr userDrawn="1"/>
        </p:nvGrpSpPr>
        <p:grpSpPr>
          <a:xfrm rot="5400000">
            <a:off x="6056074" y="725250"/>
            <a:ext cx="76677" cy="12188826"/>
            <a:chOff x="9092006" y="-1"/>
            <a:chExt cx="52152" cy="6857999"/>
          </a:xfrm>
        </p:grpSpPr>
        <p:sp>
          <p:nvSpPr>
            <p:cNvPr id="9" name="Rectangle 8"/>
            <p:cNvSpPr/>
            <p:nvPr/>
          </p:nvSpPr>
          <p:spPr>
            <a:xfrm rot="16200000">
              <a:off x="6047751" y="3044416"/>
              <a:ext cx="6140823" cy="51991"/>
            </a:xfrm>
            <a:prstGeom prst="rect">
              <a:avLst/>
            </a:prstGeom>
            <a:solidFill>
              <a:srgbClr val="7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nvGrpSpPr>
            <p:cNvPr id="10" name="Group 9"/>
            <p:cNvGrpSpPr/>
            <p:nvPr/>
          </p:nvGrpSpPr>
          <p:grpSpPr>
            <a:xfrm>
              <a:off x="9092011" y="6133352"/>
              <a:ext cx="51994" cy="724646"/>
              <a:chOff x="9092011" y="724165"/>
              <a:chExt cx="51993" cy="1406257"/>
            </a:xfrm>
          </p:grpSpPr>
          <p:sp>
            <p:nvSpPr>
              <p:cNvPr id="15" name="Rectangle 14"/>
              <p:cNvSpPr/>
              <p:nvPr/>
            </p:nvSpPr>
            <p:spPr>
              <a:xfrm rot="16200000">
                <a:off x="8871551" y="1857970"/>
                <a:ext cx="492915"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6" name="Rectangle 15"/>
              <p:cNvSpPr/>
              <p:nvPr/>
            </p:nvSpPr>
            <p:spPr>
              <a:xfrm rot="16200000">
                <a:off x="8886045" y="1379554"/>
                <a:ext cx="463921"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7" name="Rectangle 16"/>
              <p:cNvSpPr/>
              <p:nvPr/>
            </p:nvSpPr>
            <p:spPr>
              <a:xfrm rot="16200000">
                <a:off x="8886045" y="930131"/>
                <a:ext cx="463921"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nvGrpSpPr>
            <p:cNvPr id="11" name="Group 10"/>
            <p:cNvGrpSpPr/>
            <p:nvPr/>
          </p:nvGrpSpPr>
          <p:grpSpPr>
            <a:xfrm flipV="1">
              <a:off x="9092006" y="-1"/>
              <a:ext cx="51994" cy="717176"/>
              <a:chOff x="9092010" y="738665"/>
              <a:chExt cx="51993" cy="1391760"/>
            </a:xfrm>
          </p:grpSpPr>
          <p:sp>
            <p:nvSpPr>
              <p:cNvPr id="12" name="Rectangle 11"/>
              <p:cNvSpPr/>
              <p:nvPr/>
            </p:nvSpPr>
            <p:spPr>
              <a:xfrm rot="16200000">
                <a:off x="8886048" y="1872470"/>
                <a:ext cx="463920"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3" name="Rectangle 12"/>
              <p:cNvSpPr/>
              <p:nvPr/>
            </p:nvSpPr>
            <p:spPr>
              <a:xfrm rot="16200000">
                <a:off x="8886045" y="1408550"/>
                <a:ext cx="463920"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4" name="Rectangle 13"/>
              <p:cNvSpPr/>
              <p:nvPr/>
            </p:nvSpPr>
            <p:spPr>
              <a:xfrm rot="16200000">
                <a:off x="8886045" y="944630"/>
                <a:ext cx="463920"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sp>
        <p:nvSpPr>
          <p:cNvPr id="23" name="Footer Placeholder 4"/>
          <p:cNvSpPr>
            <a:spLocks noGrp="1"/>
          </p:cNvSpPr>
          <p:nvPr>
            <p:ph type="ftr" sz="quarter" idx="11"/>
          </p:nvPr>
        </p:nvSpPr>
        <p:spPr>
          <a:xfrm>
            <a:off x="4378817" y="6400800"/>
            <a:ext cx="4915994" cy="218594"/>
          </a:xfrm>
        </p:spPr>
        <p:txBody>
          <a:bodyPr/>
          <a:lstStyle/>
          <a:p>
            <a:endParaRPr lang="en-US" dirty="0"/>
          </a:p>
        </p:txBody>
      </p:sp>
    </p:spTree>
    <p:extLst>
      <p:ext uri="{BB962C8B-B14F-4D97-AF65-F5344CB8AC3E}">
        <p14:creationId xmlns:p14="http://schemas.microsoft.com/office/powerpoint/2010/main" val="465569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en-US"/>
          </a:p>
        </p:txBody>
      </p:sp>
      <p:sp>
        <p:nvSpPr>
          <p:cNvPr id="7" name="Slide Number Placeholder 6"/>
          <p:cNvSpPr>
            <a:spLocks noGrp="1"/>
          </p:cNvSpPr>
          <p:nvPr>
            <p:ph type="sldNum" sz="quarter" idx="12"/>
          </p:nvPr>
        </p:nvSpPr>
        <p:spPr/>
        <p:txBody>
          <a:bodyPr/>
          <a:lstStyle/>
          <a:p>
            <a:fld id="{2A013F82-EE5E-44EE-A61D-E31C6657F26F}" type="slidenum">
              <a:rPr lang="en-US" smtClean="0"/>
              <a:pPr/>
              <a:t>‹#›</a:t>
            </a:fld>
            <a:endParaRPr lang="en-US"/>
          </a:p>
        </p:txBody>
      </p:sp>
      <p:sp>
        <p:nvSpPr>
          <p:cNvPr id="3" name="Picture Placeholder 2"/>
          <p:cNvSpPr>
            <a:spLocks noGrp="1"/>
          </p:cNvSpPr>
          <p:nvPr>
            <p:ph type="pic" idx="1"/>
          </p:nvPr>
        </p:nvSpPr>
        <p:spPr>
          <a:xfrm>
            <a:off x="4951414" y="685800"/>
            <a:ext cx="6400799" cy="5334000"/>
          </a:xfrm>
          <a:solidFill>
            <a:schemeClr val="bg2"/>
          </a:solidFill>
          <a:ln w="76200">
            <a:solidFill>
              <a:schemeClr val="tx1"/>
            </a:solidFill>
            <a:miter lim="800000"/>
          </a:ln>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1075481" y="4127330"/>
            <a:ext cx="3581399" cy="1371600"/>
          </a:xfrm>
        </p:spPr>
        <p:txBody>
          <a:bodyPr>
            <a:normAutofit/>
          </a:bodyPr>
          <a:lstStyle>
            <a:lvl1pPr marL="0" indent="0">
              <a:lnSpc>
                <a:spcPct val="90000"/>
              </a:lnSpc>
              <a:spcBef>
                <a:spcPts val="12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2" name="Title 1"/>
          <p:cNvSpPr>
            <a:spLocks noGrp="1"/>
          </p:cNvSpPr>
          <p:nvPr>
            <p:ph type="title"/>
          </p:nvPr>
        </p:nvSpPr>
        <p:spPr>
          <a:xfrm>
            <a:off x="1050005" y="1119389"/>
            <a:ext cx="3596607" cy="2667000"/>
          </a:xfrm>
        </p:spPr>
        <p:txBody>
          <a:bodyPr anchor="b">
            <a:normAutofit/>
          </a:bodyPr>
          <a:lstStyle>
            <a:lvl1pPr algn="l">
              <a:lnSpc>
                <a:spcPct val="90000"/>
              </a:lnSpc>
              <a:defRPr sz="3600" b="0" i="0" baseline="0">
                <a:solidFill>
                  <a:srgbClr val="7F7F7F"/>
                </a:solidFill>
              </a:defRPr>
            </a:lvl1pPr>
          </a:lstStyle>
          <a:p>
            <a:r>
              <a:rPr lang="en-US" dirty="0" smtClean="0"/>
              <a:t>Click to edit Master title style</a:t>
            </a:r>
            <a:endParaRPr dirty="0"/>
          </a:p>
        </p:txBody>
      </p:sp>
      <p:grpSp>
        <p:nvGrpSpPr>
          <p:cNvPr id="8" name="Group 7"/>
          <p:cNvGrpSpPr/>
          <p:nvPr userDrawn="1"/>
        </p:nvGrpSpPr>
        <p:grpSpPr>
          <a:xfrm rot="5400000">
            <a:off x="6056074" y="725250"/>
            <a:ext cx="76677" cy="12188826"/>
            <a:chOff x="9092006" y="-1"/>
            <a:chExt cx="52152" cy="6857999"/>
          </a:xfrm>
        </p:grpSpPr>
        <p:sp>
          <p:nvSpPr>
            <p:cNvPr id="9" name="Rectangle 8"/>
            <p:cNvSpPr/>
            <p:nvPr/>
          </p:nvSpPr>
          <p:spPr>
            <a:xfrm rot="16200000">
              <a:off x="6047751" y="3044416"/>
              <a:ext cx="6140823" cy="51991"/>
            </a:xfrm>
            <a:prstGeom prst="rect">
              <a:avLst/>
            </a:prstGeom>
            <a:solidFill>
              <a:srgbClr val="7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nvGrpSpPr>
            <p:cNvPr id="10" name="Group 9"/>
            <p:cNvGrpSpPr/>
            <p:nvPr/>
          </p:nvGrpSpPr>
          <p:grpSpPr>
            <a:xfrm>
              <a:off x="9092011" y="6133352"/>
              <a:ext cx="51994" cy="724646"/>
              <a:chOff x="9092011" y="724165"/>
              <a:chExt cx="51993" cy="1406257"/>
            </a:xfrm>
          </p:grpSpPr>
          <p:sp>
            <p:nvSpPr>
              <p:cNvPr id="15" name="Rectangle 14"/>
              <p:cNvSpPr/>
              <p:nvPr/>
            </p:nvSpPr>
            <p:spPr>
              <a:xfrm rot="16200000">
                <a:off x="8871551" y="1857970"/>
                <a:ext cx="492915"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6" name="Rectangle 15"/>
              <p:cNvSpPr/>
              <p:nvPr/>
            </p:nvSpPr>
            <p:spPr>
              <a:xfrm rot="16200000">
                <a:off x="8886045" y="1379554"/>
                <a:ext cx="463921"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7" name="Rectangle 16"/>
              <p:cNvSpPr/>
              <p:nvPr/>
            </p:nvSpPr>
            <p:spPr>
              <a:xfrm rot="16200000">
                <a:off x="8886045" y="930131"/>
                <a:ext cx="463921"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nvGrpSpPr>
            <p:cNvPr id="11" name="Group 10"/>
            <p:cNvGrpSpPr/>
            <p:nvPr/>
          </p:nvGrpSpPr>
          <p:grpSpPr>
            <a:xfrm flipV="1">
              <a:off x="9092006" y="-1"/>
              <a:ext cx="51994" cy="717176"/>
              <a:chOff x="9092010" y="738665"/>
              <a:chExt cx="51993" cy="1391760"/>
            </a:xfrm>
          </p:grpSpPr>
          <p:sp>
            <p:nvSpPr>
              <p:cNvPr id="12" name="Rectangle 11"/>
              <p:cNvSpPr/>
              <p:nvPr/>
            </p:nvSpPr>
            <p:spPr>
              <a:xfrm rot="16200000">
                <a:off x="8886048" y="1872470"/>
                <a:ext cx="463920"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3" name="Rectangle 12"/>
              <p:cNvSpPr/>
              <p:nvPr/>
            </p:nvSpPr>
            <p:spPr>
              <a:xfrm rot="16200000">
                <a:off x="8886045" y="1408550"/>
                <a:ext cx="463920"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4" name="Rectangle 13"/>
              <p:cNvSpPr/>
              <p:nvPr/>
            </p:nvSpPr>
            <p:spPr>
              <a:xfrm rot="16200000">
                <a:off x="8886045" y="944630"/>
                <a:ext cx="463920"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sp>
        <p:nvSpPr>
          <p:cNvPr id="21" name="Footer Placeholder 4"/>
          <p:cNvSpPr>
            <a:spLocks noGrp="1"/>
          </p:cNvSpPr>
          <p:nvPr>
            <p:ph type="ftr" sz="quarter" idx="11"/>
          </p:nvPr>
        </p:nvSpPr>
        <p:spPr>
          <a:xfrm>
            <a:off x="4159876" y="6400800"/>
            <a:ext cx="5134935" cy="218594"/>
          </a:xfrm>
        </p:spPr>
        <p:txBody>
          <a:bodyPr/>
          <a:lstStyle/>
          <a:p>
            <a:endParaRPr lang="en-US" dirty="0"/>
          </a:p>
        </p:txBody>
      </p:sp>
    </p:spTree>
    <p:extLst>
      <p:ext uri="{BB962C8B-B14F-4D97-AF65-F5344CB8AC3E}">
        <p14:creationId xmlns:p14="http://schemas.microsoft.com/office/powerpoint/2010/main" val="85115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dirty="0"/>
          </a:p>
        </p:txBody>
      </p:sp>
      <p:grpSp>
        <p:nvGrpSpPr>
          <p:cNvPr id="7" name="Group 6"/>
          <p:cNvGrpSpPr/>
          <p:nvPr userDrawn="1"/>
        </p:nvGrpSpPr>
        <p:grpSpPr>
          <a:xfrm rot="5400000">
            <a:off x="6056074" y="725250"/>
            <a:ext cx="76677" cy="12188826"/>
            <a:chOff x="9092006" y="-1"/>
            <a:chExt cx="52152" cy="6857999"/>
          </a:xfrm>
        </p:grpSpPr>
        <p:sp>
          <p:nvSpPr>
            <p:cNvPr id="8" name="Rectangle 7"/>
            <p:cNvSpPr/>
            <p:nvPr/>
          </p:nvSpPr>
          <p:spPr>
            <a:xfrm rot="16200000">
              <a:off x="6047751" y="3044416"/>
              <a:ext cx="6140823" cy="51991"/>
            </a:xfrm>
            <a:prstGeom prst="rect">
              <a:avLst/>
            </a:prstGeom>
            <a:solidFill>
              <a:srgbClr val="7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nvGrpSpPr>
            <p:cNvPr id="9" name="Group 8"/>
            <p:cNvGrpSpPr/>
            <p:nvPr/>
          </p:nvGrpSpPr>
          <p:grpSpPr>
            <a:xfrm>
              <a:off x="9092011" y="6133352"/>
              <a:ext cx="51994" cy="724646"/>
              <a:chOff x="9092011" y="724165"/>
              <a:chExt cx="51993" cy="1406257"/>
            </a:xfrm>
          </p:grpSpPr>
          <p:sp>
            <p:nvSpPr>
              <p:cNvPr id="14" name="Rectangle 13"/>
              <p:cNvSpPr/>
              <p:nvPr/>
            </p:nvSpPr>
            <p:spPr>
              <a:xfrm rot="16200000">
                <a:off x="8871551" y="1857970"/>
                <a:ext cx="492915"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5" name="Rectangle 14"/>
              <p:cNvSpPr/>
              <p:nvPr/>
            </p:nvSpPr>
            <p:spPr>
              <a:xfrm rot="16200000">
                <a:off x="8886045" y="1379554"/>
                <a:ext cx="463921"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6" name="Rectangle 15"/>
              <p:cNvSpPr/>
              <p:nvPr/>
            </p:nvSpPr>
            <p:spPr>
              <a:xfrm rot="16200000">
                <a:off x="8886045" y="930131"/>
                <a:ext cx="463921"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nvGrpSpPr>
            <p:cNvPr id="10" name="Group 9"/>
            <p:cNvGrpSpPr/>
            <p:nvPr/>
          </p:nvGrpSpPr>
          <p:grpSpPr>
            <a:xfrm flipV="1">
              <a:off x="9092006" y="-1"/>
              <a:ext cx="51994" cy="717176"/>
              <a:chOff x="9092010" y="738665"/>
              <a:chExt cx="51993" cy="1391760"/>
            </a:xfrm>
          </p:grpSpPr>
          <p:sp>
            <p:nvSpPr>
              <p:cNvPr id="11" name="Rectangle 10"/>
              <p:cNvSpPr/>
              <p:nvPr/>
            </p:nvSpPr>
            <p:spPr>
              <a:xfrm rot="16200000">
                <a:off x="8886048" y="1872470"/>
                <a:ext cx="463920"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2" name="Rectangle 11"/>
              <p:cNvSpPr/>
              <p:nvPr/>
            </p:nvSpPr>
            <p:spPr>
              <a:xfrm rot="16200000">
                <a:off x="8886045" y="1408550"/>
                <a:ext cx="463920"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3" name="Rectangle 12"/>
              <p:cNvSpPr/>
              <p:nvPr/>
            </p:nvSpPr>
            <p:spPr>
              <a:xfrm rot="16200000">
                <a:off x="8886045" y="944630"/>
                <a:ext cx="463920"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sp>
        <p:nvSpPr>
          <p:cNvPr id="22" name="Footer Placeholder 4"/>
          <p:cNvSpPr>
            <a:spLocks noGrp="1"/>
          </p:cNvSpPr>
          <p:nvPr>
            <p:ph type="ftr" sz="quarter" idx="11"/>
          </p:nvPr>
        </p:nvSpPr>
        <p:spPr>
          <a:xfrm>
            <a:off x="4404575" y="6400800"/>
            <a:ext cx="4890236" cy="218594"/>
          </a:xfrm>
        </p:spPr>
        <p:txBody>
          <a:bodyPr/>
          <a:lstStyle/>
          <a:p>
            <a:endParaRPr lang="en-US" dirty="0"/>
          </a:p>
        </p:txBody>
      </p:sp>
    </p:spTree>
    <p:extLst>
      <p:ext uri="{BB962C8B-B14F-4D97-AF65-F5344CB8AC3E}">
        <p14:creationId xmlns:p14="http://schemas.microsoft.com/office/powerpoint/2010/main" val="3413959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a:p>
        </p:txBody>
      </p:sp>
      <p:sp>
        <p:nvSpPr>
          <p:cNvPr id="3" name="Vertical Text Placeholder 2"/>
          <p:cNvSpPr>
            <a:spLocks noGrp="1"/>
          </p:cNvSpPr>
          <p:nvPr>
            <p:ph type="body" orient="vert" idx="1"/>
          </p:nvPr>
        </p:nvSpPr>
        <p:spPr>
          <a:xfrm>
            <a:off x="1622738" y="381001"/>
            <a:ext cx="7291073" cy="54531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Vertical Title 1"/>
          <p:cNvSpPr>
            <a:spLocks noGrp="1"/>
          </p:cNvSpPr>
          <p:nvPr>
            <p:ph type="title" orient="vert"/>
          </p:nvPr>
        </p:nvSpPr>
        <p:spPr>
          <a:xfrm>
            <a:off x="9131122" y="381001"/>
            <a:ext cx="1535292" cy="5453129"/>
          </a:xfrm>
        </p:spPr>
        <p:txBody>
          <a:bodyPr vert="eaVert"/>
          <a:lstStyle/>
          <a:p>
            <a:r>
              <a:rPr lang="en-US" smtClean="0"/>
              <a:t>Click to edit Master title style</a:t>
            </a:r>
            <a:endParaRPr dirty="0"/>
          </a:p>
        </p:txBody>
      </p:sp>
      <p:grpSp>
        <p:nvGrpSpPr>
          <p:cNvPr id="7" name="Group 6"/>
          <p:cNvGrpSpPr/>
          <p:nvPr userDrawn="1"/>
        </p:nvGrpSpPr>
        <p:grpSpPr>
          <a:xfrm rot="5400000">
            <a:off x="6056074" y="725250"/>
            <a:ext cx="76677" cy="12188826"/>
            <a:chOff x="9092006" y="-1"/>
            <a:chExt cx="52152" cy="6857999"/>
          </a:xfrm>
        </p:grpSpPr>
        <p:sp>
          <p:nvSpPr>
            <p:cNvPr id="8" name="Rectangle 7"/>
            <p:cNvSpPr/>
            <p:nvPr/>
          </p:nvSpPr>
          <p:spPr>
            <a:xfrm rot="16200000">
              <a:off x="6047751" y="3044416"/>
              <a:ext cx="6140823" cy="51991"/>
            </a:xfrm>
            <a:prstGeom prst="rect">
              <a:avLst/>
            </a:prstGeom>
            <a:solidFill>
              <a:srgbClr val="7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nvGrpSpPr>
            <p:cNvPr id="9" name="Group 8"/>
            <p:cNvGrpSpPr/>
            <p:nvPr/>
          </p:nvGrpSpPr>
          <p:grpSpPr>
            <a:xfrm>
              <a:off x="9092011" y="6133352"/>
              <a:ext cx="51994" cy="724646"/>
              <a:chOff x="9092011" y="724165"/>
              <a:chExt cx="51993" cy="1406257"/>
            </a:xfrm>
          </p:grpSpPr>
          <p:sp>
            <p:nvSpPr>
              <p:cNvPr id="14" name="Rectangle 13"/>
              <p:cNvSpPr/>
              <p:nvPr/>
            </p:nvSpPr>
            <p:spPr>
              <a:xfrm rot="16200000">
                <a:off x="8871551" y="1857970"/>
                <a:ext cx="492915"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5" name="Rectangle 14"/>
              <p:cNvSpPr/>
              <p:nvPr/>
            </p:nvSpPr>
            <p:spPr>
              <a:xfrm rot="16200000">
                <a:off x="8886045" y="1379554"/>
                <a:ext cx="463921"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6" name="Rectangle 15"/>
              <p:cNvSpPr/>
              <p:nvPr/>
            </p:nvSpPr>
            <p:spPr>
              <a:xfrm rot="16200000">
                <a:off x="8886045" y="930131"/>
                <a:ext cx="463921"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nvGrpSpPr>
            <p:cNvPr id="10" name="Group 9"/>
            <p:cNvGrpSpPr/>
            <p:nvPr/>
          </p:nvGrpSpPr>
          <p:grpSpPr>
            <a:xfrm flipV="1">
              <a:off x="9092006" y="-1"/>
              <a:ext cx="51994" cy="717176"/>
              <a:chOff x="9092010" y="738665"/>
              <a:chExt cx="51993" cy="1391760"/>
            </a:xfrm>
          </p:grpSpPr>
          <p:sp>
            <p:nvSpPr>
              <p:cNvPr id="11" name="Rectangle 10"/>
              <p:cNvSpPr/>
              <p:nvPr/>
            </p:nvSpPr>
            <p:spPr>
              <a:xfrm rot="16200000">
                <a:off x="8886048" y="1872470"/>
                <a:ext cx="463920"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2" name="Rectangle 11"/>
              <p:cNvSpPr/>
              <p:nvPr/>
            </p:nvSpPr>
            <p:spPr>
              <a:xfrm rot="16200000">
                <a:off x="8886045" y="1408550"/>
                <a:ext cx="463920"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3" name="Rectangle 12"/>
              <p:cNvSpPr/>
              <p:nvPr/>
            </p:nvSpPr>
            <p:spPr>
              <a:xfrm rot="16200000">
                <a:off x="8886045" y="944630"/>
                <a:ext cx="463920"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sp>
        <p:nvSpPr>
          <p:cNvPr id="22" name="Footer Placeholder 4"/>
          <p:cNvSpPr>
            <a:spLocks noGrp="1"/>
          </p:cNvSpPr>
          <p:nvPr>
            <p:ph type="ftr" sz="quarter" idx="11"/>
          </p:nvPr>
        </p:nvSpPr>
        <p:spPr>
          <a:xfrm>
            <a:off x="4172755" y="6400800"/>
            <a:ext cx="5122056" cy="218594"/>
          </a:xfrm>
        </p:spPr>
        <p:txBody>
          <a:bodyPr/>
          <a:lstStyle/>
          <a:p>
            <a:endParaRPr lang="en-US" dirty="0"/>
          </a:p>
        </p:txBody>
      </p:sp>
    </p:spTree>
    <p:extLst>
      <p:ext uri="{BB962C8B-B14F-4D97-AF65-F5344CB8AC3E}">
        <p14:creationId xmlns:p14="http://schemas.microsoft.com/office/powerpoint/2010/main" val="689305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bwMode="ltGray">
      <p:bgPr>
        <a:solidFill>
          <a:srgbClr val="C61F26"/>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5213" y="4267200"/>
            <a:ext cx="8229600" cy="838200"/>
          </a:xfrm>
        </p:spPr>
        <p:txBody>
          <a:bodyPr>
            <a:normAutofit/>
          </a:bodyPr>
          <a:lstStyle>
            <a:lvl1pPr marL="0" indent="0" algn="l">
              <a:spcBef>
                <a:spcPts val="0"/>
              </a:spcBef>
              <a:buNone/>
              <a:defRPr sz="1800" b="1" cap="all" spc="2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2" name="Title 1"/>
          <p:cNvSpPr>
            <a:spLocks noGrp="1"/>
          </p:cNvSpPr>
          <p:nvPr>
            <p:ph type="ctrTitle"/>
          </p:nvPr>
        </p:nvSpPr>
        <p:spPr>
          <a:xfrm>
            <a:off x="1065214" y="1828800"/>
            <a:ext cx="8229600" cy="2286000"/>
          </a:xfrm>
        </p:spPr>
        <p:txBody>
          <a:bodyPr anchor="t">
            <a:normAutofit/>
          </a:bodyPr>
          <a:lstStyle>
            <a:lvl1pPr>
              <a:lnSpc>
                <a:spcPct val="80000"/>
              </a:lnSpc>
              <a:defRPr sz="4400" b="1" cap="none" spc="0">
                <a:ln w="9525">
                  <a:noFill/>
                  <a:prstDash val="solid"/>
                </a:ln>
                <a:solidFill>
                  <a:schemeClr val="tx1"/>
                </a:solidFill>
                <a:effectLst/>
              </a:defRPr>
            </a:lvl1pPr>
          </a:lstStyle>
          <a:p>
            <a:r>
              <a:rPr lang="en-US" dirty="0" smtClean="0"/>
              <a:t>Click to edit Master title style</a:t>
            </a:r>
            <a:endParaRPr dirty="0"/>
          </a:p>
        </p:txBody>
      </p:sp>
      <p:sp>
        <p:nvSpPr>
          <p:cNvPr id="4" name="Date Placeholder 3"/>
          <p:cNvSpPr>
            <a:spLocks noGrp="1"/>
          </p:cNvSpPr>
          <p:nvPr>
            <p:ph type="dt" sz="half" idx="10"/>
          </p:nvPr>
        </p:nvSpPr>
        <p:spPr/>
        <p:txBody>
          <a:bodyPr/>
          <a:lstStyle>
            <a:lvl1pPr>
              <a:defRPr>
                <a:solidFill>
                  <a:srgbClr val="FFFFFF"/>
                </a:solidFill>
              </a:defRPr>
            </a:lvl1pPr>
          </a:lstStyle>
          <a:p>
            <a:endParaRPr lang="en-US" dirty="0"/>
          </a:p>
        </p:txBody>
      </p:sp>
      <p:sp>
        <p:nvSpPr>
          <p:cNvPr id="5" name="Footer Placeholder 4"/>
          <p:cNvSpPr>
            <a:spLocks noGrp="1"/>
          </p:cNvSpPr>
          <p:nvPr>
            <p:ph type="ftr" sz="quarter" idx="11"/>
          </p:nvPr>
        </p:nvSpPr>
        <p:spPr>
          <a:xfrm>
            <a:off x="4018208" y="6400800"/>
            <a:ext cx="5200403" cy="276228"/>
          </a:xfrm>
        </p:spPr>
        <p:txBody>
          <a:bodyPr/>
          <a:lstStyle>
            <a:lvl1pPr>
              <a:defRPr>
                <a:solidFill>
                  <a:schemeClr val="tx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A013F82-EE5E-44EE-A61D-E31C6657F26F}" type="slidenum">
              <a:rPr lang="en-US" smtClean="0"/>
              <a:pPr/>
              <a:t>‹#›</a:t>
            </a:fld>
            <a:endParaRPr lang="en-US" dirty="0"/>
          </a:p>
        </p:txBody>
      </p:sp>
      <p:cxnSp>
        <p:nvCxnSpPr>
          <p:cNvPr id="9" name="Straight Connector 8"/>
          <p:cNvCxnSpPr/>
          <p:nvPr userDrawn="1"/>
        </p:nvCxnSpPr>
        <p:spPr>
          <a:xfrm>
            <a:off x="1141412" y="5334000"/>
            <a:ext cx="998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8988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a:xfrm>
            <a:off x="4468969" y="6400800"/>
            <a:ext cx="4825842" cy="218594"/>
          </a:xfrm>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dirty="0"/>
          </a:p>
        </p:txBody>
      </p:sp>
      <p:grpSp>
        <p:nvGrpSpPr>
          <p:cNvPr id="8" name="Group 7"/>
          <p:cNvGrpSpPr/>
          <p:nvPr userDrawn="1"/>
        </p:nvGrpSpPr>
        <p:grpSpPr>
          <a:xfrm rot="5400000">
            <a:off x="6056074" y="725250"/>
            <a:ext cx="76677" cy="12188826"/>
            <a:chOff x="9092006" y="-1"/>
            <a:chExt cx="52152" cy="6857999"/>
          </a:xfrm>
        </p:grpSpPr>
        <p:sp>
          <p:nvSpPr>
            <p:cNvPr id="9" name="Rectangle 8"/>
            <p:cNvSpPr/>
            <p:nvPr/>
          </p:nvSpPr>
          <p:spPr>
            <a:xfrm rot="16200000">
              <a:off x="6047751" y="3044416"/>
              <a:ext cx="6140823" cy="51991"/>
            </a:xfrm>
            <a:prstGeom prst="rect">
              <a:avLst/>
            </a:prstGeom>
            <a:solidFill>
              <a:srgbClr val="7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nvGrpSpPr>
            <p:cNvPr id="10" name="Group 9"/>
            <p:cNvGrpSpPr/>
            <p:nvPr/>
          </p:nvGrpSpPr>
          <p:grpSpPr>
            <a:xfrm>
              <a:off x="9092011" y="6133352"/>
              <a:ext cx="51994" cy="724646"/>
              <a:chOff x="9092011" y="724165"/>
              <a:chExt cx="51993" cy="1406257"/>
            </a:xfrm>
          </p:grpSpPr>
          <p:sp>
            <p:nvSpPr>
              <p:cNvPr id="15" name="Rectangle 14"/>
              <p:cNvSpPr/>
              <p:nvPr/>
            </p:nvSpPr>
            <p:spPr>
              <a:xfrm rot="16200000">
                <a:off x="8871551" y="1857970"/>
                <a:ext cx="492915"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6" name="Rectangle 15"/>
              <p:cNvSpPr/>
              <p:nvPr/>
            </p:nvSpPr>
            <p:spPr>
              <a:xfrm rot="16200000">
                <a:off x="8886045" y="1379554"/>
                <a:ext cx="463921"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7" name="Rectangle 16"/>
              <p:cNvSpPr/>
              <p:nvPr/>
            </p:nvSpPr>
            <p:spPr>
              <a:xfrm rot="16200000">
                <a:off x="8886045" y="930131"/>
                <a:ext cx="463921"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nvGrpSpPr>
            <p:cNvPr id="11" name="Group 10"/>
            <p:cNvGrpSpPr/>
            <p:nvPr/>
          </p:nvGrpSpPr>
          <p:grpSpPr>
            <a:xfrm flipV="1">
              <a:off x="9092006" y="-1"/>
              <a:ext cx="51994" cy="717176"/>
              <a:chOff x="9092010" y="738665"/>
              <a:chExt cx="51993" cy="1391760"/>
            </a:xfrm>
          </p:grpSpPr>
          <p:sp>
            <p:nvSpPr>
              <p:cNvPr id="12" name="Rectangle 11"/>
              <p:cNvSpPr/>
              <p:nvPr/>
            </p:nvSpPr>
            <p:spPr>
              <a:xfrm rot="16200000">
                <a:off x="8886048" y="1872470"/>
                <a:ext cx="463920"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3" name="Rectangle 12"/>
              <p:cNvSpPr/>
              <p:nvPr/>
            </p:nvSpPr>
            <p:spPr>
              <a:xfrm rot="16200000">
                <a:off x="8886045" y="1408550"/>
                <a:ext cx="463920"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4" name="Rectangle 13"/>
              <p:cNvSpPr/>
              <p:nvPr/>
            </p:nvSpPr>
            <p:spPr>
              <a:xfrm rot="16200000">
                <a:off x="8886045" y="944630"/>
                <a:ext cx="463920"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sp>
        <p:nvSpPr>
          <p:cNvPr id="18" name="Picture Placeholder 2"/>
          <p:cNvSpPr>
            <a:spLocks noGrp="1"/>
          </p:cNvSpPr>
          <p:nvPr>
            <p:ph type="pic" idx="1"/>
          </p:nvPr>
        </p:nvSpPr>
        <p:spPr>
          <a:xfrm>
            <a:off x="278779" y="294261"/>
            <a:ext cx="11654499" cy="5308050"/>
          </a:xfrm>
          <a:solidFill>
            <a:srgbClr val="000000"/>
          </a:solidFill>
          <a:ln w="76200">
            <a:solidFill>
              <a:schemeClr val="tx1"/>
            </a:solidFill>
            <a:miter lim="800000"/>
          </a:ln>
        </p:spPr>
        <p:txBody>
          <a:bodyPr anchor="ctr">
            <a:normAutofit/>
          </a:bodyPr>
          <a:lstStyle>
            <a:lvl1pPr marL="0" indent="0" algn="ctr">
              <a:buNone/>
              <a:defRPr sz="24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Tree>
    <p:extLst>
      <p:ext uri="{BB962C8B-B14F-4D97-AF65-F5344CB8AC3E}">
        <p14:creationId xmlns:p14="http://schemas.microsoft.com/office/powerpoint/2010/main" val="2938807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dirty="0"/>
          </a:p>
        </p:txBody>
      </p:sp>
      <p:sp>
        <p:nvSpPr>
          <p:cNvPr id="3" name="Content Placeholder 2"/>
          <p:cNvSpPr>
            <a:spLocks noGrp="1"/>
          </p:cNvSpPr>
          <p:nvPr>
            <p:ph idx="1"/>
          </p:nvPr>
        </p:nvSpPr>
        <p:spPr/>
        <p:txBody>
          <a:bodyPr/>
          <a:lstStyle>
            <a:lvl5pPr>
              <a:defRPr/>
            </a:lvl5pPr>
            <a:lvl6pPr>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grpSp>
        <p:nvGrpSpPr>
          <p:cNvPr id="8" name="Group 7"/>
          <p:cNvGrpSpPr/>
          <p:nvPr userDrawn="1"/>
        </p:nvGrpSpPr>
        <p:grpSpPr>
          <a:xfrm rot="5400000">
            <a:off x="6056074" y="725250"/>
            <a:ext cx="76677" cy="12188826"/>
            <a:chOff x="9092006" y="-1"/>
            <a:chExt cx="52152" cy="6857999"/>
          </a:xfrm>
        </p:grpSpPr>
        <p:sp>
          <p:nvSpPr>
            <p:cNvPr id="9" name="Rectangle 8"/>
            <p:cNvSpPr/>
            <p:nvPr/>
          </p:nvSpPr>
          <p:spPr>
            <a:xfrm rot="16200000">
              <a:off x="6047751" y="3044416"/>
              <a:ext cx="6140823" cy="51991"/>
            </a:xfrm>
            <a:prstGeom prst="rect">
              <a:avLst/>
            </a:prstGeom>
            <a:solidFill>
              <a:srgbClr val="7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nvGrpSpPr>
            <p:cNvPr id="10" name="Group 9"/>
            <p:cNvGrpSpPr/>
            <p:nvPr/>
          </p:nvGrpSpPr>
          <p:grpSpPr>
            <a:xfrm>
              <a:off x="9092011" y="6133352"/>
              <a:ext cx="51994" cy="724646"/>
              <a:chOff x="9092011" y="724165"/>
              <a:chExt cx="51993" cy="1406257"/>
            </a:xfrm>
          </p:grpSpPr>
          <p:sp>
            <p:nvSpPr>
              <p:cNvPr id="15" name="Rectangle 14"/>
              <p:cNvSpPr/>
              <p:nvPr/>
            </p:nvSpPr>
            <p:spPr>
              <a:xfrm rot="16200000">
                <a:off x="8871551" y="1857970"/>
                <a:ext cx="492915"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6" name="Rectangle 15"/>
              <p:cNvSpPr/>
              <p:nvPr/>
            </p:nvSpPr>
            <p:spPr>
              <a:xfrm rot="16200000">
                <a:off x="8886045" y="1379554"/>
                <a:ext cx="463921"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7" name="Rectangle 16"/>
              <p:cNvSpPr/>
              <p:nvPr/>
            </p:nvSpPr>
            <p:spPr>
              <a:xfrm rot="16200000">
                <a:off x="8886045" y="930131"/>
                <a:ext cx="463921"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nvGrpSpPr>
            <p:cNvPr id="11" name="Group 10"/>
            <p:cNvGrpSpPr/>
            <p:nvPr/>
          </p:nvGrpSpPr>
          <p:grpSpPr>
            <a:xfrm flipV="1">
              <a:off x="9092006" y="-1"/>
              <a:ext cx="51994" cy="717176"/>
              <a:chOff x="9092010" y="738665"/>
              <a:chExt cx="51993" cy="1391760"/>
            </a:xfrm>
          </p:grpSpPr>
          <p:sp>
            <p:nvSpPr>
              <p:cNvPr id="12" name="Rectangle 11"/>
              <p:cNvSpPr/>
              <p:nvPr/>
            </p:nvSpPr>
            <p:spPr>
              <a:xfrm rot="16200000">
                <a:off x="8886048" y="1872470"/>
                <a:ext cx="463920"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3" name="Rectangle 12"/>
              <p:cNvSpPr/>
              <p:nvPr/>
            </p:nvSpPr>
            <p:spPr>
              <a:xfrm rot="16200000">
                <a:off x="8886045" y="1408550"/>
                <a:ext cx="463920"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4" name="Rectangle 13"/>
              <p:cNvSpPr/>
              <p:nvPr/>
            </p:nvSpPr>
            <p:spPr>
              <a:xfrm rot="16200000">
                <a:off x="8886045" y="944630"/>
                <a:ext cx="463920"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sp>
        <p:nvSpPr>
          <p:cNvPr id="22" name="Footer Placeholder 4"/>
          <p:cNvSpPr>
            <a:spLocks noGrp="1"/>
          </p:cNvSpPr>
          <p:nvPr>
            <p:ph type="ftr" sz="quarter" idx="11"/>
          </p:nvPr>
        </p:nvSpPr>
        <p:spPr>
          <a:xfrm>
            <a:off x="4430332" y="6400800"/>
            <a:ext cx="4864479" cy="218594"/>
          </a:xfrm>
        </p:spPr>
        <p:txBody>
          <a:bodyPr/>
          <a:lstStyle/>
          <a:p>
            <a:endParaRPr lang="en-US" dirty="0"/>
          </a:p>
        </p:txBody>
      </p:sp>
    </p:spTree>
    <p:extLst>
      <p:ext uri="{BB962C8B-B14F-4D97-AF65-F5344CB8AC3E}">
        <p14:creationId xmlns:p14="http://schemas.microsoft.com/office/powerpoint/2010/main" val="1462091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a:p>
        </p:txBody>
      </p:sp>
      <p:sp>
        <p:nvSpPr>
          <p:cNvPr id="3" name="Text Placeholder 2"/>
          <p:cNvSpPr>
            <a:spLocks noGrp="1"/>
          </p:cNvSpPr>
          <p:nvPr>
            <p:ph type="body" idx="1"/>
          </p:nvPr>
        </p:nvSpPr>
        <p:spPr>
          <a:xfrm>
            <a:off x="1080547" y="4895906"/>
            <a:ext cx="8687333" cy="609601"/>
          </a:xfrm>
        </p:spPr>
        <p:txBody>
          <a:bodyPr anchor="t">
            <a:normAutofit/>
          </a:bodyPr>
          <a:lstStyle>
            <a:lvl1pPr marL="0" indent="0">
              <a:spcBef>
                <a:spcPts val="0"/>
              </a:spcBef>
              <a:buNone/>
              <a:defRPr sz="2000" cap="all" spc="200" baseline="0">
                <a:solidFill>
                  <a:schemeClr val="bg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2" name="Title 1"/>
          <p:cNvSpPr>
            <a:spLocks noGrp="1"/>
          </p:cNvSpPr>
          <p:nvPr>
            <p:ph type="title"/>
          </p:nvPr>
        </p:nvSpPr>
        <p:spPr>
          <a:xfrm>
            <a:off x="1075481" y="1790816"/>
            <a:ext cx="8692399" cy="2819400"/>
          </a:xfrm>
        </p:spPr>
        <p:txBody>
          <a:bodyPr anchor="t">
            <a:normAutofit/>
          </a:bodyPr>
          <a:lstStyle>
            <a:lvl1pPr algn="l">
              <a:lnSpc>
                <a:spcPct val="80000"/>
              </a:lnSpc>
              <a:defRPr sz="4800" b="0" cap="none" baseline="0">
                <a:effectLst/>
              </a:defRPr>
            </a:lvl1pPr>
          </a:lstStyle>
          <a:p>
            <a:r>
              <a:rPr lang="en-US" dirty="0" smtClean="0"/>
              <a:t>Click to edit Master title style</a:t>
            </a:r>
            <a:endParaRPr dirty="0"/>
          </a:p>
        </p:txBody>
      </p:sp>
      <p:grpSp>
        <p:nvGrpSpPr>
          <p:cNvPr id="7" name="Group 6"/>
          <p:cNvGrpSpPr/>
          <p:nvPr userDrawn="1"/>
        </p:nvGrpSpPr>
        <p:grpSpPr>
          <a:xfrm rot="5400000">
            <a:off x="6056074" y="725250"/>
            <a:ext cx="76677" cy="12188826"/>
            <a:chOff x="9092006" y="-1"/>
            <a:chExt cx="52152" cy="6857999"/>
          </a:xfrm>
        </p:grpSpPr>
        <p:sp>
          <p:nvSpPr>
            <p:cNvPr id="8" name="Rectangle 7"/>
            <p:cNvSpPr/>
            <p:nvPr/>
          </p:nvSpPr>
          <p:spPr>
            <a:xfrm rot="16200000">
              <a:off x="6047751" y="3044416"/>
              <a:ext cx="6140823" cy="51991"/>
            </a:xfrm>
            <a:prstGeom prst="rect">
              <a:avLst/>
            </a:prstGeom>
            <a:solidFill>
              <a:srgbClr val="7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nvGrpSpPr>
            <p:cNvPr id="9" name="Group 8"/>
            <p:cNvGrpSpPr/>
            <p:nvPr/>
          </p:nvGrpSpPr>
          <p:grpSpPr>
            <a:xfrm>
              <a:off x="9092011" y="6133352"/>
              <a:ext cx="51994" cy="724646"/>
              <a:chOff x="9092011" y="724165"/>
              <a:chExt cx="51993" cy="1406257"/>
            </a:xfrm>
          </p:grpSpPr>
          <p:sp>
            <p:nvSpPr>
              <p:cNvPr id="14" name="Rectangle 13"/>
              <p:cNvSpPr/>
              <p:nvPr/>
            </p:nvSpPr>
            <p:spPr>
              <a:xfrm rot="16200000">
                <a:off x="8871551" y="1857970"/>
                <a:ext cx="492915"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5" name="Rectangle 14"/>
              <p:cNvSpPr/>
              <p:nvPr/>
            </p:nvSpPr>
            <p:spPr>
              <a:xfrm rot="16200000">
                <a:off x="8886045" y="1379554"/>
                <a:ext cx="463921"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6" name="Rectangle 15"/>
              <p:cNvSpPr/>
              <p:nvPr/>
            </p:nvSpPr>
            <p:spPr>
              <a:xfrm rot="16200000">
                <a:off x="8886045" y="930131"/>
                <a:ext cx="463921"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nvGrpSpPr>
            <p:cNvPr id="10" name="Group 9"/>
            <p:cNvGrpSpPr/>
            <p:nvPr/>
          </p:nvGrpSpPr>
          <p:grpSpPr>
            <a:xfrm flipV="1">
              <a:off x="9092006" y="-1"/>
              <a:ext cx="51994" cy="717176"/>
              <a:chOff x="9092010" y="738665"/>
              <a:chExt cx="51993" cy="1391760"/>
            </a:xfrm>
          </p:grpSpPr>
          <p:sp>
            <p:nvSpPr>
              <p:cNvPr id="11" name="Rectangle 10"/>
              <p:cNvSpPr/>
              <p:nvPr/>
            </p:nvSpPr>
            <p:spPr>
              <a:xfrm rot="16200000">
                <a:off x="8886048" y="1872470"/>
                <a:ext cx="463920"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2" name="Rectangle 11"/>
              <p:cNvSpPr/>
              <p:nvPr/>
            </p:nvSpPr>
            <p:spPr>
              <a:xfrm rot="16200000">
                <a:off x="8886045" y="1408550"/>
                <a:ext cx="463920"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3" name="Rectangle 12"/>
              <p:cNvSpPr/>
              <p:nvPr/>
            </p:nvSpPr>
            <p:spPr>
              <a:xfrm rot="16200000">
                <a:off x="8886045" y="944630"/>
                <a:ext cx="463920"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sp>
        <p:nvSpPr>
          <p:cNvPr id="22" name="Footer Placeholder 4"/>
          <p:cNvSpPr>
            <a:spLocks noGrp="1"/>
          </p:cNvSpPr>
          <p:nvPr>
            <p:ph type="ftr" sz="quarter" idx="11"/>
          </p:nvPr>
        </p:nvSpPr>
        <p:spPr>
          <a:xfrm>
            <a:off x="4043966" y="6400800"/>
            <a:ext cx="5250845" cy="218594"/>
          </a:xfrm>
        </p:spPr>
        <p:txBody>
          <a:bodyPr/>
          <a:lstStyle/>
          <a:p>
            <a:endParaRPr lang="en-US" dirty="0"/>
          </a:p>
        </p:txBody>
      </p:sp>
    </p:spTree>
    <p:extLst>
      <p:ext uri="{BB962C8B-B14F-4D97-AF65-F5344CB8AC3E}">
        <p14:creationId xmlns:p14="http://schemas.microsoft.com/office/powerpoint/2010/main" val="1699672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en-US"/>
          </a:p>
        </p:txBody>
      </p:sp>
      <p:sp>
        <p:nvSpPr>
          <p:cNvPr id="7" name="Slide Number Placeholder 6"/>
          <p:cNvSpPr>
            <a:spLocks noGrp="1"/>
          </p:cNvSpPr>
          <p:nvPr>
            <p:ph type="sldNum" sz="quarter" idx="12"/>
          </p:nvPr>
        </p:nvSpPr>
        <p:spPr/>
        <p:txBody>
          <a:bodyPr/>
          <a:lstStyle/>
          <a:p>
            <a:fld id="{2A013F82-EE5E-44EE-A61D-E31C6657F26F}" type="slidenum">
              <a:rPr lang="en-US" smtClean="0"/>
              <a:t>‹#›</a:t>
            </a:fld>
            <a:endParaRPr lang="en-US"/>
          </a:p>
        </p:txBody>
      </p:sp>
      <p:sp>
        <p:nvSpPr>
          <p:cNvPr id="4" name="Content Placeholder 3"/>
          <p:cNvSpPr>
            <a:spLocks noGrp="1"/>
          </p:cNvSpPr>
          <p:nvPr>
            <p:ph sz="half" idx="2"/>
          </p:nvPr>
        </p:nvSpPr>
        <p:spPr>
          <a:xfrm>
            <a:off x="6229183" y="1905001"/>
            <a:ext cx="4292856" cy="3890492"/>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Content Placeholder 2"/>
          <p:cNvSpPr>
            <a:spLocks noGrp="1"/>
          </p:cNvSpPr>
          <p:nvPr>
            <p:ph sz="half" idx="1"/>
          </p:nvPr>
        </p:nvSpPr>
        <p:spPr>
          <a:xfrm>
            <a:off x="1504781" y="1905001"/>
            <a:ext cx="4445258" cy="3890492"/>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2" name="Title 1"/>
          <p:cNvSpPr>
            <a:spLocks noGrp="1"/>
          </p:cNvSpPr>
          <p:nvPr>
            <p:ph type="title"/>
          </p:nvPr>
        </p:nvSpPr>
        <p:spPr>
          <a:xfrm>
            <a:off x="1522412" y="381000"/>
            <a:ext cx="9144002" cy="1371600"/>
          </a:xfrm>
        </p:spPr>
        <p:txBody>
          <a:bodyPr/>
          <a:lstStyle/>
          <a:p>
            <a:r>
              <a:rPr lang="en-US" smtClean="0"/>
              <a:t>Click to edit Master title style</a:t>
            </a:r>
            <a:endParaRPr/>
          </a:p>
        </p:txBody>
      </p:sp>
      <p:grpSp>
        <p:nvGrpSpPr>
          <p:cNvPr id="8" name="Group 7"/>
          <p:cNvGrpSpPr/>
          <p:nvPr userDrawn="1"/>
        </p:nvGrpSpPr>
        <p:grpSpPr>
          <a:xfrm rot="5400000">
            <a:off x="6056074" y="725250"/>
            <a:ext cx="76677" cy="12188826"/>
            <a:chOff x="9092006" y="-1"/>
            <a:chExt cx="52152" cy="6857999"/>
          </a:xfrm>
        </p:grpSpPr>
        <p:sp>
          <p:nvSpPr>
            <p:cNvPr id="9" name="Rectangle 8"/>
            <p:cNvSpPr/>
            <p:nvPr/>
          </p:nvSpPr>
          <p:spPr>
            <a:xfrm rot="16200000">
              <a:off x="6047751" y="3044416"/>
              <a:ext cx="6140823" cy="51991"/>
            </a:xfrm>
            <a:prstGeom prst="rect">
              <a:avLst/>
            </a:prstGeom>
            <a:solidFill>
              <a:srgbClr val="7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nvGrpSpPr>
            <p:cNvPr id="10" name="Group 9"/>
            <p:cNvGrpSpPr/>
            <p:nvPr/>
          </p:nvGrpSpPr>
          <p:grpSpPr>
            <a:xfrm>
              <a:off x="9092011" y="6133352"/>
              <a:ext cx="51994" cy="724646"/>
              <a:chOff x="9092011" y="724165"/>
              <a:chExt cx="51993" cy="1406257"/>
            </a:xfrm>
          </p:grpSpPr>
          <p:sp>
            <p:nvSpPr>
              <p:cNvPr id="15" name="Rectangle 14"/>
              <p:cNvSpPr/>
              <p:nvPr/>
            </p:nvSpPr>
            <p:spPr>
              <a:xfrm rot="16200000">
                <a:off x="8871551" y="1857970"/>
                <a:ext cx="492915"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6" name="Rectangle 15"/>
              <p:cNvSpPr/>
              <p:nvPr/>
            </p:nvSpPr>
            <p:spPr>
              <a:xfrm rot="16200000">
                <a:off x="8886045" y="1379554"/>
                <a:ext cx="463921"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7" name="Rectangle 16"/>
              <p:cNvSpPr/>
              <p:nvPr/>
            </p:nvSpPr>
            <p:spPr>
              <a:xfrm rot="16200000">
                <a:off x="8886045" y="930131"/>
                <a:ext cx="463921"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nvGrpSpPr>
            <p:cNvPr id="11" name="Group 10"/>
            <p:cNvGrpSpPr/>
            <p:nvPr/>
          </p:nvGrpSpPr>
          <p:grpSpPr>
            <a:xfrm flipV="1">
              <a:off x="9092006" y="-1"/>
              <a:ext cx="51994" cy="717176"/>
              <a:chOff x="9092010" y="738665"/>
              <a:chExt cx="51993" cy="1391760"/>
            </a:xfrm>
          </p:grpSpPr>
          <p:sp>
            <p:nvSpPr>
              <p:cNvPr id="12" name="Rectangle 11"/>
              <p:cNvSpPr/>
              <p:nvPr/>
            </p:nvSpPr>
            <p:spPr>
              <a:xfrm rot="16200000">
                <a:off x="8886048" y="1872470"/>
                <a:ext cx="463920"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3" name="Rectangle 12"/>
              <p:cNvSpPr/>
              <p:nvPr/>
            </p:nvSpPr>
            <p:spPr>
              <a:xfrm rot="16200000">
                <a:off x="8886045" y="1408550"/>
                <a:ext cx="463920"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4" name="Rectangle 13"/>
              <p:cNvSpPr/>
              <p:nvPr/>
            </p:nvSpPr>
            <p:spPr>
              <a:xfrm rot="16200000">
                <a:off x="8886045" y="944630"/>
                <a:ext cx="463920"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sp>
        <p:nvSpPr>
          <p:cNvPr id="23" name="Footer Placeholder 4"/>
          <p:cNvSpPr>
            <a:spLocks noGrp="1"/>
          </p:cNvSpPr>
          <p:nvPr>
            <p:ph type="ftr" sz="quarter" idx="11"/>
          </p:nvPr>
        </p:nvSpPr>
        <p:spPr>
          <a:xfrm>
            <a:off x="2216674" y="6400800"/>
            <a:ext cx="7078137" cy="218594"/>
          </a:xfrm>
        </p:spPr>
        <p:txBody>
          <a:bodyPr/>
          <a:lstStyle/>
          <a:p>
            <a:endParaRPr lang="en-US" dirty="0"/>
          </a:p>
        </p:txBody>
      </p:sp>
    </p:spTree>
    <p:extLst>
      <p:ext uri="{BB962C8B-B14F-4D97-AF65-F5344CB8AC3E}">
        <p14:creationId xmlns:p14="http://schemas.microsoft.com/office/powerpoint/2010/main" val="3461894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endParaRPr lang="en-US"/>
          </a:p>
        </p:txBody>
      </p:sp>
      <p:sp>
        <p:nvSpPr>
          <p:cNvPr id="9" name="Slide Number Placeholder 8"/>
          <p:cNvSpPr>
            <a:spLocks noGrp="1"/>
          </p:cNvSpPr>
          <p:nvPr>
            <p:ph type="sldNum" sz="quarter" idx="12"/>
          </p:nvPr>
        </p:nvSpPr>
        <p:spPr/>
        <p:txBody>
          <a:bodyPr/>
          <a:lstStyle/>
          <a:p>
            <a:fld id="{2A013F82-EE5E-44EE-A61D-E31C6657F26F}" type="slidenum">
              <a:rPr lang="en-US" smtClean="0"/>
              <a:t>‹#›</a:t>
            </a:fld>
            <a:endParaRPr lang="en-US"/>
          </a:p>
        </p:txBody>
      </p:sp>
      <p:sp>
        <p:nvSpPr>
          <p:cNvPr id="6" name="Content Placeholder 5"/>
          <p:cNvSpPr>
            <a:spLocks noGrp="1"/>
          </p:cNvSpPr>
          <p:nvPr>
            <p:ph sz="quarter" idx="4"/>
          </p:nvPr>
        </p:nvSpPr>
        <p:spPr>
          <a:xfrm>
            <a:off x="6249861" y="2743201"/>
            <a:ext cx="4416552" cy="312396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249861" y="1905000"/>
            <a:ext cx="4416552" cy="762000"/>
          </a:xfrm>
        </p:spPr>
        <p:txBody>
          <a:bodyPr anchor="ctr">
            <a:noAutofit/>
          </a:bodyPr>
          <a:lstStyle>
            <a:lvl1pPr marL="0" indent="0">
              <a:spcBef>
                <a:spcPts val="0"/>
              </a:spcBef>
              <a:buNone/>
              <a:defRPr sz="2000" b="0" cap="all" spc="200" baseline="0">
                <a:solidFill>
                  <a:srgbClr val="7F7F7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522411" y="2743201"/>
            <a:ext cx="4416552" cy="312396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3" name="Text Placeholder 2"/>
          <p:cNvSpPr>
            <a:spLocks noGrp="1"/>
          </p:cNvSpPr>
          <p:nvPr>
            <p:ph type="body" idx="1"/>
          </p:nvPr>
        </p:nvSpPr>
        <p:spPr>
          <a:xfrm>
            <a:off x="1522411" y="1905000"/>
            <a:ext cx="4416552" cy="762000"/>
          </a:xfrm>
        </p:spPr>
        <p:txBody>
          <a:bodyPr anchor="ctr">
            <a:noAutofit/>
          </a:bodyPr>
          <a:lstStyle>
            <a:lvl1pPr marL="0" indent="0">
              <a:spcBef>
                <a:spcPts val="0"/>
              </a:spcBef>
              <a:buNone/>
              <a:defRPr sz="2000" b="0" cap="all" spc="200" baseline="0">
                <a:solidFill>
                  <a:srgbClr val="7F7F7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 name="Title 1"/>
          <p:cNvSpPr>
            <a:spLocks noGrp="1"/>
          </p:cNvSpPr>
          <p:nvPr>
            <p:ph type="title"/>
          </p:nvPr>
        </p:nvSpPr>
        <p:spPr>
          <a:xfrm>
            <a:off x="1522412" y="381000"/>
            <a:ext cx="9144002" cy="1371600"/>
          </a:xfrm>
        </p:spPr>
        <p:txBody>
          <a:bodyPr/>
          <a:lstStyle>
            <a:lvl1pPr>
              <a:defRPr/>
            </a:lvl1pPr>
          </a:lstStyle>
          <a:p>
            <a:r>
              <a:rPr lang="en-US" smtClean="0"/>
              <a:t>Click to edit Master title style</a:t>
            </a:r>
            <a:endParaRPr/>
          </a:p>
        </p:txBody>
      </p:sp>
      <p:grpSp>
        <p:nvGrpSpPr>
          <p:cNvPr id="10" name="Group 9"/>
          <p:cNvGrpSpPr/>
          <p:nvPr userDrawn="1"/>
        </p:nvGrpSpPr>
        <p:grpSpPr>
          <a:xfrm rot="5400000">
            <a:off x="6056074" y="725250"/>
            <a:ext cx="76677" cy="12188826"/>
            <a:chOff x="9092006" y="-1"/>
            <a:chExt cx="52152" cy="6857999"/>
          </a:xfrm>
        </p:grpSpPr>
        <p:sp>
          <p:nvSpPr>
            <p:cNvPr id="11" name="Rectangle 10"/>
            <p:cNvSpPr/>
            <p:nvPr/>
          </p:nvSpPr>
          <p:spPr>
            <a:xfrm rot="16200000">
              <a:off x="6047751" y="3044416"/>
              <a:ext cx="6140823" cy="51991"/>
            </a:xfrm>
            <a:prstGeom prst="rect">
              <a:avLst/>
            </a:prstGeom>
            <a:solidFill>
              <a:srgbClr val="7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nvGrpSpPr>
            <p:cNvPr id="12" name="Group 11"/>
            <p:cNvGrpSpPr/>
            <p:nvPr/>
          </p:nvGrpSpPr>
          <p:grpSpPr>
            <a:xfrm>
              <a:off x="9092011" y="6133352"/>
              <a:ext cx="51994" cy="724646"/>
              <a:chOff x="9092011" y="724165"/>
              <a:chExt cx="51993" cy="1406257"/>
            </a:xfrm>
          </p:grpSpPr>
          <p:sp>
            <p:nvSpPr>
              <p:cNvPr id="17" name="Rectangle 16"/>
              <p:cNvSpPr/>
              <p:nvPr/>
            </p:nvSpPr>
            <p:spPr>
              <a:xfrm rot="16200000">
                <a:off x="8871551" y="1857970"/>
                <a:ext cx="492915"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8" name="Rectangle 17"/>
              <p:cNvSpPr/>
              <p:nvPr/>
            </p:nvSpPr>
            <p:spPr>
              <a:xfrm rot="16200000">
                <a:off x="8886045" y="1379554"/>
                <a:ext cx="463921"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9" name="Rectangle 18"/>
              <p:cNvSpPr/>
              <p:nvPr/>
            </p:nvSpPr>
            <p:spPr>
              <a:xfrm rot="16200000">
                <a:off x="8886045" y="930131"/>
                <a:ext cx="463921"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nvGrpSpPr>
            <p:cNvPr id="13" name="Group 12"/>
            <p:cNvGrpSpPr/>
            <p:nvPr/>
          </p:nvGrpSpPr>
          <p:grpSpPr>
            <a:xfrm flipV="1">
              <a:off x="9092006" y="-1"/>
              <a:ext cx="51994" cy="717176"/>
              <a:chOff x="9092010" y="738665"/>
              <a:chExt cx="51993" cy="1391760"/>
            </a:xfrm>
          </p:grpSpPr>
          <p:sp>
            <p:nvSpPr>
              <p:cNvPr id="14" name="Rectangle 13"/>
              <p:cNvSpPr/>
              <p:nvPr/>
            </p:nvSpPr>
            <p:spPr>
              <a:xfrm rot="16200000">
                <a:off x="8886048" y="1872470"/>
                <a:ext cx="463920"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5" name="Rectangle 14"/>
              <p:cNvSpPr/>
              <p:nvPr/>
            </p:nvSpPr>
            <p:spPr>
              <a:xfrm rot="16200000">
                <a:off x="8886045" y="1408550"/>
                <a:ext cx="463920"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6" name="Rectangle 15"/>
              <p:cNvSpPr/>
              <p:nvPr/>
            </p:nvSpPr>
            <p:spPr>
              <a:xfrm rot="16200000">
                <a:off x="8886045" y="944630"/>
                <a:ext cx="463920"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sp>
        <p:nvSpPr>
          <p:cNvPr id="25" name="Footer Placeholder 4"/>
          <p:cNvSpPr>
            <a:spLocks noGrp="1"/>
          </p:cNvSpPr>
          <p:nvPr>
            <p:ph type="ftr" sz="quarter" idx="11"/>
          </p:nvPr>
        </p:nvSpPr>
        <p:spPr>
          <a:xfrm>
            <a:off x="4456090" y="6334606"/>
            <a:ext cx="4838721" cy="284788"/>
          </a:xfrm>
        </p:spPr>
        <p:txBody>
          <a:bodyPr/>
          <a:lstStyle/>
          <a:p>
            <a:endParaRPr lang="en-US" dirty="0"/>
          </a:p>
        </p:txBody>
      </p:sp>
    </p:spTree>
    <p:extLst>
      <p:ext uri="{BB962C8B-B14F-4D97-AF65-F5344CB8AC3E}">
        <p14:creationId xmlns:p14="http://schemas.microsoft.com/office/powerpoint/2010/main" val="1811993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a:p>
        </p:txBody>
      </p:sp>
      <p:sp>
        <p:nvSpPr>
          <p:cNvPr id="5" name="Slide Number Placeholder 4"/>
          <p:cNvSpPr>
            <a:spLocks noGrp="1"/>
          </p:cNvSpPr>
          <p:nvPr>
            <p:ph type="sldNum" sz="quarter" idx="12"/>
          </p:nvPr>
        </p:nvSpPr>
        <p:spPr/>
        <p:txBody>
          <a:bodyPr/>
          <a:lstStyle/>
          <a:p>
            <a:fld id="{2A013F82-EE5E-44EE-A61D-E31C6657F26F}" type="slidenum">
              <a:rPr lang="en-US" smtClean="0"/>
              <a:t>‹#›</a:t>
            </a:fld>
            <a:endParaRPr lang="en-US"/>
          </a:p>
        </p:txBody>
      </p:sp>
      <p:sp>
        <p:nvSpPr>
          <p:cNvPr id="2" name="Title 1"/>
          <p:cNvSpPr>
            <a:spLocks noGrp="1"/>
          </p:cNvSpPr>
          <p:nvPr>
            <p:ph type="title"/>
          </p:nvPr>
        </p:nvSpPr>
        <p:spPr/>
        <p:txBody>
          <a:bodyPr/>
          <a:lstStyle/>
          <a:p>
            <a:r>
              <a:rPr lang="en-US" smtClean="0"/>
              <a:t>Click to edit Master title style</a:t>
            </a:r>
            <a:endParaRPr dirty="0"/>
          </a:p>
        </p:txBody>
      </p:sp>
      <p:grpSp>
        <p:nvGrpSpPr>
          <p:cNvPr id="6" name="Group 5"/>
          <p:cNvGrpSpPr/>
          <p:nvPr userDrawn="1"/>
        </p:nvGrpSpPr>
        <p:grpSpPr>
          <a:xfrm rot="5400000">
            <a:off x="6056074" y="725250"/>
            <a:ext cx="76677" cy="12188826"/>
            <a:chOff x="9092006" y="-1"/>
            <a:chExt cx="52152" cy="6857999"/>
          </a:xfrm>
        </p:grpSpPr>
        <p:sp>
          <p:nvSpPr>
            <p:cNvPr id="7" name="Rectangle 6"/>
            <p:cNvSpPr/>
            <p:nvPr/>
          </p:nvSpPr>
          <p:spPr>
            <a:xfrm rot="16200000">
              <a:off x="6047751" y="3044416"/>
              <a:ext cx="6140823" cy="51991"/>
            </a:xfrm>
            <a:prstGeom prst="rect">
              <a:avLst/>
            </a:prstGeom>
            <a:solidFill>
              <a:srgbClr val="7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nvGrpSpPr>
            <p:cNvPr id="8" name="Group 7"/>
            <p:cNvGrpSpPr/>
            <p:nvPr/>
          </p:nvGrpSpPr>
          <p:grpSpPr>
            <a:xfrm>
              <a:off x="9092011" y="6133352"/>
              <a:ext cx="51994" cy="724646"/>
              <a:chOff x="9092011" y="724165"/>
              <a:chExt cx="51993" cy="1406257"/>
            </a:xfrm>
          </p:grpSpPr>
          <p:sp>
            <p:nvSpPr>
              <p:cNvPr id="13" name="Rectangle 12"/>
              <p:cNvSpPr/>
              <p:nvPr/>
            </p:nvSpPr>
            <p:spPr>
              <a:xfrm rot="16200000">
                <a:off x="8871551" y="1857970"/>
                <a:ext cx="492915"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4" name="Rectangle 13"/>
              <p:cNvSpPr/>
              <p:nvPr/>
            </p:nvSpPr>
            <p:spPr>
              <a:xfrm rot="16200000">
                <a:off x="8886045" y="1379554"/>
                <a:ext cx="463921"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5" name="Rectangle 14"/>
              <p:cNvSpPr/>
              <p:nvPr/>
            </p:nvSpPr>
            <p:spPr>
              <a:xfrm rot="16200000">
                <a:off x="8886045" y="930131"/>
                <a:ext cx="463921"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nvGrpSpPr>
            <p:cNvPr id="9" name="Group 8"/>
            <p:cNvGrpSpPr/>
            <p:nvPr/>
          </p:nvGrpSpPr>
          <p:grpSpPr>
            <a:xfrm flipV="1">
              <a:off x="9092006" y="-1"/>
              <a:ext cx="51994" cy="717176"/>
              <a:chOff x="9092010" y="738665"/>
              <a:chExt cx="51993" cy="1391760"/>
            </a:xfrm>
          </p:grpSpPr>
          <p:sp>
            <p:nvSpPr>
              <p:cNvPr id="10" name="Rectangle 9"/>
              <p:cNvSpPr/>
              <p:nvPr/>
            </p:nvSpPr>
            <p:spPr>
              <a:xfrm rot="16200000">
                <a:off x="8886048" y="1872470"/>
                <a:ext cx="463920"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1" name="Rectangle 10"/>
              <p:cNvSpPr/>
              <p:nvPr/>
            </p:nvSpPr>
            <p:spPr>
              <a:xfrm rot="16200000">
                <a:off x="8886045" y="1408550"/>
                <a:ext cx="463920"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2" name="Rectangle 11"/>
              <p:cNvSpPr/>
              <p:nvPr/>
            </p:nvSpPr>
            <p:spPr>
              <a:xfrm rot="16200000">
                <a:off x="8886045" y="944630"/>
                <a:ext cx="463920"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sp>
        <p:nvSpPr>
          <p:cNvPr id="18" name="Footer Placeholder 4"/>
          <p:cNvSpPr>
            <a:spLocks noGrp="1"/>
          </p:cNvSpPr>
          <p:nvPr>
            <p:ph type="ftr" sz="quarter" idx="11"/>
          </p:nvPr>
        </p:nvSpPr>
        <p:spPr>
          <a:xfrm>
            <a:off x="4417454" y="6400800"/>
            <a:ext cx="4877358" cy="228600"/>
          </a:xfrm>
        </p:spPr>
        <p:txBody>
          <a:bodyPr/>
          <a:lstStyle/>
          <a:p>
            <a:endParaRPr lang="en-US" dirty="0"/>
          </a:p>
        </p:txBody>
      </p:sp>
    </p:spTree>
    <p:extLst>
      <p:ext uri="{BB962C8B-B14F-4D97-AF65-F5344CB8AC3E}">
        <p14:creationId xmlns:p14="http://schemas.microsoft.com/office/powerpoint/2010/main" val="1054585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4" name="Slide Number Placeholder 3"/>
          <p:cNvSpPr>
            <a:spLocks noGrp="1"/>
          </p:cNvSpPr>
          <p:nvPr>
            <p:ph type="sldNum" sz="quarter" idx="12"/>
          </p:nvPr>
        </p:nvSpPr>
        <p:spPr/>
        <p:txBody>
          <a:bodyPr/>
          <a:lstStyle/>
          <a:p>
            <a:fld id="{2A013F82-EE5E-44EE-A61D-E31C6657F26F}" type="slidenum">
              <a:rPr lang="en-US" smtClean="0"/>
              <a:t>‹#›</a:t>
            </a:fld>
            <a:endParaRPr lang="en-US"/>
          </a:p>
        </p:txBody>
      </p:sp>
      <p:grpSp>
        <p:nvGrpSpPr>
          <p:cNvPr id="5" name="Group 4"/>
          <p:cNvGrpSpPr/>
          <p:nvPr userDrawn="1"/>
        </p:nvGrpSpPr>
        <p:grpSpPr>
          <a:xfrm rot="5400000">
            <a:off x="6056074" y="725250"/>
            <a:ext cx="76677" cy="12188826"/>
            <a:chOff x="9092006" y="-1"/>
            <a:chExt cx="52152" cy="6857999"/>
          </a:xfrm>
        </p:grpSpPr>
        <p:sp>
          <p:nvSpPr>
            <p:cNvPr id="6" name="Rectangle 5"/>
            <p:cNvSpPr/>
            <p:nvPr/>
          </p:nvSpPr>
          <p:spPr>
            <a:xfrm rot="16200000">
              <a:off x="6047751" y="3044416"/>
              <a:ext cx="6140823" cy="51991"/>
            </a:xfrm>
            <a:prstGeom prst="rect">
              <a:avLst/>
            </a:prstGeom>
            <a:solidFill>
              <a:srgbClr val="7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nvGrpSpPr>
            <p:cNvPr id="7" name="Group 6"/>
            <p:cNvGrpSpPr/>
            <p:nvPr/>
          </p:nvGrpSpPr>
          <p:grpSpPr>
            <a:xfrm>
              <a:off x="9092011" y="6133352"/>
              <a:ext cx="51994" cy="724646"/>
              <a:chOff x="9092011" y="724165"/>
              <a:chExt cx="51993" cy="1406257"/>
            </a:xfrm>
          </p:grpSpPr>
          <p:sp>
            <p:nvSpPr>
              <p:cNvPr id="12" name="Rectangle 11"/>
              <p:cNvSpPr/>
              <p:nvPr/>
            </p:nvSpPr>
            <p:spPr>
              <a:xfrm rot="16200000">
                <a:off x="8871551" y="1857970"/>
                <a:ext cx="492915"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3" name="Rectangle 12"/>
              <p:cNvSpPr/>
              <p:nvPr/>
            </p:nvSpPr>
            <p:spPr>
              <a:xfrm rot="16200000">
                <a:off x="8886045" y="1379554"/>
                <a:ext cx="463921"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4" name="Rectangle 13"/>
              <p:cNvSpPr/>
              <p:nvPr/>
            </p:nvSpPr>
            <p:spPr>
              <a:xfrm rot="16200000">
                <a:off x="8886045" y="930131"/>
                <a:ext cx="463921"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nvGrpSpPr>
            <p:cNvPr id="8" name="Group 7"/>
            <p:cNvGrpSpPr/>
            <p:nvPr/>
          </p:nvGrpSpPr>
          <p:grpSpPr>
            <a:xfrm flipV="1">
              <a:off x="9092006" y="-1"/>
              <a:ext cx="51994" cy="717176"/>
              <a:chOff x="9092010" y="738665"/>
              <a:chExt cx="51993" cy="1391760"/>
            </a:xfrm>
          </p:grpSpPr>
          <p:sp>
            <p:nvSpPr>
              <p:cNvPr id="9" name="Rectangle 8"/>
              <p:cNvSpPr/>
              <p:nvPr/>
            </p:nvSpPr>
            <p:spPr>
              <a:xfrm rot="16200000">
                <a:off x="8886048" y="1872470"/>
                <a:ext cx="463920" cy="51990"/>
              </a:xfrm>
              <a:prstGeom prst="rect">
                <a:avLst/>
              </a:prstGeom>
              <a:solidFill>
                <a:srgbClr val="CB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0" name="Rectangle 9"/>
              <p:cNvSpPr/>
              <p:nvPr/>
            </p:nvSpPr>
            <p:spPr>
              <a:xfrm rot="16200000">
                <a:off x="8886045" y="1408550"/>
                <a:ext cx="463920" cy="51990"/>
              </a:xfrm>
              <a:prstGeom prst="rect">
                <a:avLst/>
              </a:prstGeom>
              <a:solidFill>
                <a:srgbClr val="A61C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sp>
            <p:nvSpPr>
              <p:cNvPr id="11" name="Rectangle 10"/>
              <p:cNvSpPr/>
              <p:nvPr/>
            </p:nvSpPr>
            <p:spPr>
              <a:xfrm rot="16200000">
                <a:off x="8886045" y="944630"/>
                <a:ext cx="463920" cy="51990"/>
              </a:xfrm>
              <a:prstGeom prst="rect">
                <a:avLst/>
              </a:pr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61C1E"/>
                  </a:solidFill>
                </a:endParaRPr>
              </a:p>
            </p:txBody>
          </p:sp>
        </p:grpSp>
      </p:grpSp>
      <p:sp>
        <p:nvSpPr>
          <p:cNvPr id="20" name="Footer Placeholder 4"/>
          <p:cNvSpPr>
            <a:spLocks noGrp="1"/>
          </p:cNvSpPr>
          <p:nvPr>
            <p:ph type="ftr" sz="quarter" idx="11"/>
          </p:nvPr>
        </p:nvSpPr>
        <p:spPr>
          <a:xfrm>
            <a:off x="4481848" y="6400800"/>
            <a:ext cx="4812963" cy="218594"/>
          </a:xfrm>
        </p:spPr>
        <p:txBody>
          <a:bodyPr/>
          <a:lstStyle/>
          <a:p>
            <a:endParaRPr lang="en-US" dirty="0"/>
          </a:p>
        </p:txBody>
      </p:sp>
    </p:spTree>
    <p:extLst>
      <p:ext uri="{BB962C8B-B14F-4D97-AF65-F5344CB8AC3E}">
        <p14:creationId xmlns:p14="http://schemas.microsoft.com/office/powerpoint/2010/main" val="30849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solidFill>
          <a:srgbClr val="F5F5F5"/>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9445623" y="6400800"/>
            <a:ext cx="1449389" cy="276228"/>
          </a:xfrm>
          <a:prstGeom prst="rect">
            <a:avLst/>
          </a:prstGeom>
        </p:spPr>
        <p:txBody>
          <a:bodyPr vert="horz" lIns="91440" tIns="45720" rIns="91440" bIns="45720" rtlCol="0" anchor="ctr"/>
          <a:lstStyle>
            <a:lvl1pPr algn="r">
              <a:defRPr sz="1000">
                <a:solidFill>
                  <a:srgbClr val="7F7F7F"/>
                </a:solidFill>
              </a:defRPr>
            </a:lvl1pPr>
          </a:lstStyle>
          <a:p>
            <a:endParaRPr lang="en-US" dirty="0"/>
          </a:p>
        </p:txBody>
      </p:sp>
      <p:sp>
        <p:nvSpPr>
          <p:cNvPr id="5" name="Footer Placeholder 4"/>
          <p:cNvSpPr>
            <a:spLocks noGrp="1"/>
          </p:cNvSpPr>
          <p:nvPr>
            <p:ph type="ftr" sz="quarter" idx="3"/>
          </p:nvPr>
        </p:nvSpPr>
        <p:spPr>
          <a:xfrm>
            <a:off x="4496994" y="6400800"/>
            <a:ext cx="4797817" cy="228600"/>
          </a:xfrm>
          <a:prstGeom prst="rect">
            <a:avLst/>
          </a:prstGeom>
        </p:spPr>
        <p:txBody>
          <a:bodyPr vert="horz" lIns="91440" tIns="45720" rIns="91440" bIns="45720" rtlCol="0" anchor="ctr"/>
          <a:lstStyle>
            <a:lvl1pPr algn="l">
              <a:defRPr sz="1000">
                <a:solidFill>
                  <a:schemeClr val="bg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1047412" y="6400800"/>
            <a:ext cx="838201" cy="276228"/>
          </a:xfrm>
          <a:prstGeom prst="rect">
            <a:avLst/>
          </a:prstGeom>
        </p:spPr>
        <p:txBody>
          <a:bodyPr vert="horz" lIns="91440" tIns="45720" rIns="91440" bIns="45720" rtlCol="0" anchor="ctr"/>
          <a:lstStyle>
            <a:lvl1pPr algn="r">
              <a:defRPr sz="1000">
                <a:solidFill>
                  <a:srgbClr val="7F7F7F"/>
                </a:solidFill>
              </a:defRPr>
            </a:lvl1pPr>
          </a:lstStyle>
          <a:p>
            <a:fld id="{2A013F82-EE5E-44EE-A61D-E31C6657F26F}" type="slidenum">
              <a:rPr lang="en-US" smtClean="0"/>
              <a:pPr/>
              <a:t>‹#›</a:t>
            </a:fld>
            <a:endParaRPr lang="en-US" dirty="0"/>
          </a:p>
        </p:txBody>
      </p:sp>
      <p:sp>
        <p:nvSpPr>
          <p:cNvPr id="3" name="Text Placeholder 2"/>
          <p:cNvSpPr>
            <a:spLocks noGrp="1"/>
          </p:cNvSpPr>
          <p:nvPr>
            <p:ph type="body" idx="1"/>
          </p:nvPr>
        </p:nvSpPr>
        <p:spPr>
          <a:xfrm>
            <a:off x="1532023" y="1905000"/>
            <a:ext cx="9134391" cy="36200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 name="Title Placeholder 1"/>
          <p:cNvSpPr>
            <a:spLocks noGrp="1"/>
          </p:cNvSpPr>
          <p:nvPr>
            <p:ph type="title"/>
          </p:nvPr>
        </p:nvSpPr>
        <p:spPr>
          <a:xfrm>
            <a:off x="1522413" y="381000"/>
            <a:ext cx="9144001" cy="1371600"/>
          </a:xfrm>
          <a:prstGeom prst="rect">
            <a:avLst/>
          </a:prstGeom>
          <a:ln>
            <a:noFill/>
          </a:ln>
        </p:spPr>
        <p:txBody>
          <a:bodyPr vert="horz" lIns="91440" tIns="45720" rIns="91440" bIns="45720" rtlCol="0" anchor="t">
            <a:normAutofit/>
          </a:bodyPr>
          <a:lstStyle/>
          <a:p>
            <a:r>
              <a:rPr lang="en-US" dirty="0" smtClean="0"/>
              <a:t>Click to edit Master title style</a:t>
            </a:r>
            <a:endParaRPr dirty="0"/>
          </a:p>
        </p:txBody>
      </p:sp>
      <p:pic>
        <p:nvPicPr>
          <p:cNvPr id="7" name="Picture 6"/>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25054" y="5903822"/>
            <a:ext cx="3796838" cy="572332"/>
          </a:xfrm>
          <a:prstGeom prst="rect">
            <a:avLst/>
          </a:prstGeom>
        </p:spPr>
      </p:pic>
    </p:spTree>
    <p:extLst>
      <p:ext uri="{BB962C8B-B14F-4D97-AF65-F5344CB8AC3E}">
        <p14:creationId xmlns:p14="http://schemas.microsoft.com/office/powerpoint/2010/main" val="2445344209"/>
      </p:ext>
    </p:extLst>
  </p:cSld>
  <p:clrMap bg1="dk1" tx1="lt1" bg2="dk2" tx2="lt2" accent1="accent1" accent2="accent2" accent3="accent3" accent4="accent4" accent5="accent5" accent6="accent6" hlink="hlink" folHlink="folHlink"/>
  <p:sldLayoutIdLst>
    <p:sldLayoutId id="2147483673" r:id="rId1"/>
    <p:sldLayoutId id="2147483685" r:id="rId2"/>
    <p:sldLayoutId id="2147483674" r:id="rId3"/>
    <p:sldLayoutId id="214748368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defTabSz="914400" rtl="0" eaLnBrk="1" latinLnBrk="0" hangingPunct="1">
        <a:lnSpc>
          <a:spcPct val="90000"/>
        </a:lnSpc>
        <a:spcBef>
          <a:spcPct val="0"/>
        </a:spcBef>
        <a:buNone/>
        <a:defRPr sz="3600" b="1" kern="1200" cap="none" spc="0" baseline="0">
          <a:ln w="9525">
            <a:noFill/>
            <a:prstDash val="solid"/>
          </a:ln>
          <a:solidFill>
            <a:srgbClr val="C62326"/>
          </a:solidFill>
          <a:effectLst/>
          <a:latin typeface="+mj-lt"/>
          <a:ea typeface="+mj-ea"/>
          <a:cs typeface="+mj-cs"/>
        </a:defRPr>
      </a:lvl1pPr>
    </p:titleStyle>
    <p:bodyStyle>
      <a:lvl1pPr marL="342900" indent="-342900" algn="l" defTabSz="914400" rtl="0" eaLnBrk="1" latinLnBrk="0" hangingPunct="1">
        <a:lnSpc>
          <a:spcPct val="90000"/>
        </a:lnSpc>
        <a:spcBef>
          <a:spcPts val="1800"/>
        </a:spcBef>
        <a:buClr>
          <a:srgbClr val="C62326"/>
        </a:buClr>
        <a:buSzPct val="100000"/>
        <a:buFont typeface="Wingdings" charset="2"/>
        <a:buChar char="§"/>
        <a:defRPr sz="2400" kern="1200">
          <a:solidFill>
            <a:schemeClr val="bg1">
              <a:lumMod val="50000"/>
              <a:lumOff val="50000"/>
            </a:schemeClr>
          </a:solidFill>
          <a:latin typeface="+mn-lt"/>
          <a:ea typeface="+mn-ea"/>
          <a:cs typeface="+mn-cs"/>
        </a:defRPr>
      </a:lvl1pPr>
      <a:lvl2pPr marL="574675" indent="-342900" algn="l" defTabSz="914400" rtl="0" eaLnBrk="1" latinLnBrk="0" hangingPunct="1">
        <a:lnSpc>
          <a:spcPct val="90000"/>
        </a:lnSpc>
        <a:spcBef>
          <a:spcPts val="1200"/>
        </a:spcBef>
        <a:buClr>
          <a:srgbClr val="C62326"/>
        </a:buClr>
        <a:buSzPct val="100000"/>
        <a:buFont typeface="Wingdings" charset="2"/>
        <a:buChar char="§"/>
        <a:defRPr sz="2000" kern="1200">
          <a:solidFill>
            <a:schemeClr val="bg1">
              <a:lumMod val="50000"/>
              <a:lumOff val="50000"/>
            </a:schemeClr>
          </a:solidFill>
          <a:latin typeface="+mn-lt"/>
          <a:ea typeface="+mn-ea"/>
          <a:cs typeface="+mn-cs"/>
        </a:defRPr>
      </a:lvl2pPr>
      <a:lvl3pPr marL="749300"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3pPr>
      <a:lvl4pPr marL="968375"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4pPr>
      <a:lvl5pPr marL="1143000"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3.xml"/><Relationship Id="rId4" Type="http://schemas.openxmlformats.org/officeDocument/2006/relationships/image" Target="../media/image5.gif"/></Relationships>
</file>

<file path=ppt/slides/_rels/slide1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aaas.org/"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3.xml"/><Relationship Id="rId5" Type="http://schemas.openxmlformats.org/officeDocument/2006/relationships/image" Target="../media/image6.jpg"/><Relationship Id="rId4" Type="http://schemas.openxmlformats.org/officeDocument/2006/relationships/image" Target="../media/image5.gif"/></Relationships>
</file>

<file path=ppt/slides/_rels/slide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3.xml"/><Relationship Id="rId5" Type="http://schemas.openxmlformats.org/officeDocument/2006/relationships/image" Target="../media/image6.jpg"/><Relationship Id="rId4" Type="http://schemas.openxmlformats.org/officeDocument/2006/relationships/image" Target="../media/image5.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b="0" dirty="0" smtClean="0">
                <a:latin typeface="+mj-lt"/>
              </a:rPr>
              <a:t>A Guide to scientific writing</a:t>
            </a:r>
          </a:p>
          <a:p>
            <a:endParaRPr lang="en-US" b="0" dirty="0">
              <a:latin typeface="+mj-lt"/>
            </a:endParaRPr>
          </a:p>
          <a:p>
            <a:r>
              <a:rPr lang="en-US" b="0" dirty="0" smtClean="0">
                <a:latin typeface="+mj-lt"/>
              </a:rPr>
              <a:t>Nancy r. </a:t>
            </a:r>
            <a:r>
              <a:rPr lang="en-US" b="0" dirty="0" err="1" smtClean="0">
                <a:latin typeface="+mj-lt"/>
              </a:rPr>
              <a:t>gough</a:t>
            </a:r>
            <a:r>
              <a:rPr lang="en-US" b="0" dirty="0" smtClean="0">
                <a:latin typeface="+mj-lt"/>
              </a:rPr>
              <a:t>, Editor of </a:t>
            </a:r>
            <a:r>
              <a:rPr lang="en-US" b="0" i="1" dirty="0" smtClean="0">
                <a:latin typeface="+mj-lt"/>
              </a:rPr>
              <a:t>Science Signaling</a:t>
            </a:r>
            <a:endParaRPr lang="en-US" b="0" i="1" dirty="0">
              <a:latin typeface="+mj-lt"/>
            </a:endParaRPr>
          </a:p>
        </p:txBody>
      </p:sp>
      <p:sp>
        <p:nvSpPr>
          <p:cNvPr id="3" name="Title 2"/>
          <p:cNvSpPr>
            <a:spLocks noGrp="1"/>
          </p:cNvSpPr>
          <p:nvPr>
            <p:ph type="ctrTitle"/>
          </p:nvPr>
        </p:nvSpPr>
        <p:spPr>
          <a:xfrm>
            <a:off x="1065214" y="1828800"/>
            <a:ext cx="9225006" cy="2286000"/>
          </a:xfrm>
        </p:spPr>
        <p:txBody>
          <a:bodyPr anchor="t"/>
          <a:lstStyle/>
          <a:p>
            <a:r>
              <a:rPr lang="en-US" dirty="0" smtClean="0"/>
              <a:t>How to Get Published in </a:t>
            </a:r>
            <a:r>
              <a:rPr lang="en-US" i="1" dirty="0" smtClean="0"/>
              <a:t>Science</a:t>
            </a:r>
            <a:r>
              <a:rPr lang="en-US" dirty="0" smtClean="0"/>
              <a:t> and Other High-Impact Journals</a:t>
            </a:r>
            <a:endParaRPr lang="en-US" dirty="0"/>
          </a:p>
        </p:txBody>
      </p:sp>
    </p:spTree>
    <p:extLst>
      <p:ext uri="{BB962C8B-B14F-4D97-AF65-F5344CB8AC3E}">
        <p14:creationId xmlns:p14="http://schemas.microsoft.com/office/powerpoint/2010/main" val="3533065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4294967295"/>
          </p:nvPr>
        </p:nvSpPr>
        <p:spPr>
          <a:xfrm>
            <a:off x="1419382" y="1662447"/>
            <a:ext cx="9134391" cy="3980069"/>
          </a:xfrm>
        </p:spPr>
        <p:txBody>
          <a:bodyPr>
            <a:normAutofit lnSpcReduction="10000"/>
          </a:bodyPr>
          <a:lstStyle/>
          <a:p>
            <a:r>
              <a:rPr lang="en-US" altLang="en-US" dirty="0" smtClean="0">
                <a:solidFill>
                  <a:schemeClr val="bg1"/>
                </a:solidFill>
              </a:rPr>
              <a:t>Have the power to overrule reviewers (and Board members)</a:t>
            </a:r>
          </a:p>
          <a:p>
            <a:r>
              <a:rPr lang="en-US" altLang="en-US" dirty="0" smtClean="0">
                <a:solidFill>
                  <a:schemeClr val="bg1"/>
                </a:solidFill>
              </a:rPr>
              <a:t>Highly skilled in finding appropriate reviewers</a:t>
            </a:r>
          </a:p>
          <a:p>
            <a:r>
              <a:rPr lang="en-US" altLang="en-US" dirty="0" smtClean="0">
                <a:solidFill>
                  <a:schemeClr val="bg1"/>
                </a:solidFill>
              </a:rPr>
              <a:t>Broad knowledge of the field and literature</a:t>
            </a:r>
          </a:p>
          <a:p>
            <a:r>
              <a:rPr lang="en-US" altLang="en-US" dirty="0" smtClean="0">
                <a:solidFill>
                  <a:schemeClr val="bg1"/>
                </a:solidFill>
              </a:rPr>
              <a:t>Not distracted by their “real” job</a:t>
            </a:r>
            <a:endParaRPr lang="en-US" altLang="en-US" dirty="0">
              <a:solidFill>
                <a:schemeClr val="bg1"/>
              </a:solidFill>
            </a:endParaRPr>
          </a:p>
          <a:p>
            <a:r>
              <a:rPr lang="en-US" altLang="en-US" dirty="0" smtClean="0">
                <a:solidFill>
                  <a:schemeClr val="bg1"/>
                </a:solidFill>
              </a:rPr>
              <a:t>Enhance accessibility of papers</a:t>
            </a:r>
          </a:p>
          <a:p>
            <a:r>
              <a:rPr lang="en-US" altLang="en-US" dirty="0" smtClean="0">
                <a:solidFill>
                  <a:schemeClr val="bg1"/>
                </a:solidFill>
              </a:rPr>
              <a:t>Invite commentary featuring research</a:t>
            </a:r>
          </a:p>
          <a:p>
            <a:r>
              <a:rPr lang="en-US" altLang="en-US" dirty="0" smtClean="0">
                <a:solidFill>
                  <a:schemeClr val="bg1"/>
                </a:solidFill>
              </a:rPr>
              <a:t>Help authors communicate scientific findings effectively</a:t>
            </a:r>
          </a:p>
        </p:txBody>
      </p:sp>
      <p:sp>
        <p:nvSpPr>
          <p:cNvPr id="13" name="Title 12"/>
          <p:cNvSpPr>
            <a:spLocks noGrp="1"/>
          </p:cNvSpPr>
          <p:nvPr>
            <p:ph type="title" idx="4294967295"/>
          </p:nvPr>
        </p:nvSpPr>
        <p:spPr>
          <a:xfrm>
            <a:off x="1522413" y="381000"/>
            <a:ext cx="9144001" cy="1151586"/>
          </a:xfrm>
        </p:spPr>
        <p:txBody>
          <a:bodyPr>
            <a:normAutofit/>
          </a:bodyPr>
          <a:lstStyle/>
          <a:p>
            <a:r>
              <a:rPr lang="en-US" dirty="0" smtClean="0"/>
              <a:t>Value of professional editors</a:t>
            </a:r>
            <a:endParaRPr lang="en-US" i="1" dirty="0"/>
          </a:p>
        </p:txBody>
      </p:sp>
    </p:spTree>
    <p:extLst>
      <p:ext uri="{BB962C8B-B14F-4D97-AF65-F5344CB8AC3E}">
        <p14:creationId xmlns:p14="http://schemas.microsoft.com/office/powerpoint/2010/main" val="35369266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4294967295"/>
          </p:nvPr>
        </p:nvSpPr>
        <p:spPr>
          <a:xfrm>
            <a:off x="880946" y="1413164"/>
            <a:ext cx="5051503" cy="3980069"/>
          </a:xfrm>
        </p:spPr>
        <p:txBody>
          <a:bodyPr>
            <a:normAutofit lnSpcReduction="10000"/>
          </a:bodyPr>
          <a:lstStyle/>
          <a:p>
            <a:pPr marL="0" indent="0">
              <a:buNone/>
            </a:pPr>
            <a:r>
              <a:rPr lang="en-US" altLang="en-US" sz="2200" b="1" dirty="0" smtClean="0">
                <a:solidFill>
                  <a:srgbClr val="FFC000"/>
                </a:solidFill>
              </a:rPr>
              <a:t>Gold Open Access</a:t>
            </a:r>
          </a:p>
          <a:p>
            <a:pPr>
              <a:lnSpc>
                <a:spcPct val="100000"/>
              </a:lnSpc>
            </a:pPr>
            <a:r>
              <a:rPr lang="en-US" altLang="en-US" sz="2200" dirty="0" smtClean="0">
                <a:solidFill>
                  <a:schemeClr val="bg1"/>
                </a:solidFill>
              </a:rPr>
              <a:t>Authors pay full publication costs*</a:t>
            </a:r>
          </a:p>
          <a:p>
            <a:pPr>
              <a:lnSpc>
                <a:spcPct val="100000"/>
              </a:lnSpc>
            </a:pPr>
            <a:r>
              <a:rPr lang="en-US" altLang="en-US" sz="2200" dirty="0" smtClean="0">
                <a:solidFill>
                  <a:schemeClr val="bg1"/>
                </a:solidFill>
              </a:rPr>
              <a:t>Articles are available immediately upon publication without fee to the reader</a:t>
            </a:r>
          </a:p>
          <a:p>
            <a:pPr marL="0" indent="0">
              <a:lnSpc>
                <a:spcPct val="100000"/>
              </a:lnSpc>
              <a:buNone/>
            </a:pPr>
            <a:r>
              <a:rPr lang="en-US" altLang="en-US" sz="1800" dirty="0" smtClean="0">
                <a:solidFill>
                  <a:schemeClr val="bg1"/>
                </a:solidFill>
              </a:rPr>
              <a:t>*generally not feasible for journals with professional editors, reviews and commentary, or news</a:t>
            </a:r>
            <a:endParaRPr lang="en-US" altLang="en-US" sz="1800" dirty="0">
              <a:solidFill>
                <a:schemeClr val="bg1"/>
              </a:solidFill>
            </a:endParaRPr>
          </a:p>
          <a:p>
            <a:pPr marL="0" indent="0" algn="ctr">
              <a:buNone/>
            </a:pPr>
            <a:r>
              <a:rPr lang="en-US" altLang="en-US" sz="2200" b="1" i="1" dirty="0" smtClean="0">
                <a:solidFill>
                  <a:schemeClr val="bg1"/>
                </a:solidFill>
              </a:rPr>
              <a:t>Science </a:t>
            </a:r>
            <a:r>
              <a:rPr lang="en-US" altLang="en-US" sz="2200" b="1" i="1" dirty="0">
                <a:solidFill>
                  <a:schemeClr val="bg1"/>
                </a:solidFill>
              </a:rPr>
              <a:t>Advances</a:t>
            </a:r>
          </a:p>
          <a:p>
            <a:endParaRPr lang="en-US" altLang="en-US" sz="2200" dirty="0" smtClean="0">
              <a:solidFill>
                <a:schemeClr val="bg1"/>
              </a:solidFill>
            </a:endParaRPr>
          </a:p>
        </p:txBody>
      </p:sp>
      <p:sp>
        <p:nvSpPr>
          <p:cNvPr id="13" name="Title 12"/>
          <p:cNvSpPr>
            <a:spLocks noGrp="1"/>
          </p:cNvSpPr>
          <p:nvPr>
            <p:ph type="title" idx="4294967295"/>
          </p:nvPr>
        </p:nvSpPr>
        <p:spPr>
          <a:xfrm>
            <a:off x="1522413" y="381000"/>
            <a:ext cx="9144001" cy="1151586"/>
          </a:xfrm>
        </p:spPr>
        <p:txBody>
          <a:bodyPr>
            <a:normAutofit/>
          </a:bodyPr>
          <a:lstStyle/>
          <a:p>
            <a:r>
              <a:rPr lang="en-US" dirty="0" smtClean="0"/>
              <a:t>Gold versus Green Open Access</a:t>
            </a:r>
            <a:endParaRPr lang="en-US" i="1" dirty="0"/>
          </a:p>
        </p:txBody>
      </p:sp>
      <p:sp>
        <p:nvSpPr>
          <p:cNvPr id="4" name="Content Placeholder 13"/>
          <p:cNvSpPr txBox="1">
            <a:spLocks/>
          </p:cNvSpPr>
          <p:nvPr/>
        </p:nvSpPr>
        <p:spPr>
          <a:xfrm>
            <a:off x="6123710" y="1413164"/>
            <a:ext cx="5541818" cy="5098472"/>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lnSpc>
                <a:spcPct val="90000"/>
              </a:lnSpc>
              <a:spcBef>
                <a:spcPts val="1800"/>
              </a:spcBef>
              <a:buClr>
                <a:srgbClr val="C62326"/>
              </a:buClr>
              <a:buSzPct val="100000"/>
              <a:buFont typeface="Wingdings" charset="2"/>
              <a:buChar char="§"/>
              <a:defRPr sz="2400" kern="1200">
                <a:solidFill>
                  <a:schemeClr val="bg1">
                    <a:lumMod val="50000"/>
                    <a:lumOff val="50000"/>
                  </a:schemeClr>
                </a:solidFill>
                <a:latin typeface="+mn-lt"/>
                <a:ea typeface="+mn-ea"/>
                <a:cs typeface="+mn-cs"/>
              </a:defRPr>
            </a:lvl1pPr>
            <a:lvl2pPr marL="574675" indent="-342900" algn="l" defTabSz="914400" rtl="0" eaLnBrk="1" latinLnBrk="0" hangingPunct="1">
              <a:lnSpc>
                <a:spcPct val="90000"/>
              </a:lnSpc>
              <a:spcBef>
                <a:spcPts val="1200"/>
              </a:spcBef>
              <a:buClr>
                <a:srgbClr val="C62326"/>
              </a:buClr>
              <a:buSzPct val="100000"/>
              <a:buFont typeface="Wingdings" charset="2"/>
              <a:buChar char="§"/>
              <a:defRPr sz="2000" kern="1200">
                <a:solidFill>
                  <a:schemeClr val="bg1">
                    <a:lumMod val="50000"/>
                    <a:lumOff val="50000"/>
                  </a:schemeClr>
                </a:solidFill>
                <a:latin typeface="+mn-lt"/>
                <a:ea typeface="+mn-ea"/>
                <a:cs typeface="+mn-cs"/>
              </a:defRPr>
            </a:lvl2pPr>
            <a:lvl3pPr marL="749300"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3pPr>
            <a:lvl4pPr marL="968375"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4pPr>
            <a:lvl5pPr marL="1143000"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9pPr>
          </a:lstStyle>
          <a:p>
            <a:pPr marL="0" indent="0">
              <a:buNone/>
            </a:pPr>
            <a:r>
              <a:rPr lang="en-US" altLang="en-US" b="1" dirty="0" smtClean="0">
                <a:solidFill>
                  <a:srgbClr val="00B050"/>
                </a:solidFill>
              </a:rPr>
              <a:t>Green Open Access</a:t>
            </a:r>
          </a:p>
          <a:p>
            <a:pPr>
              <a:lnSpc>
                <a:spcPct val="120000"/>
              </a:lnSpc>
            </a:pPr>
            <a:r>
              <a:rPr lang="en-US" altLang="en-US" dirty="0" smtClean="0">
                <a:solidFill>
                  <a:schemeClr val="bg1"/>
                </a:solidFill>
              </a:rPr>
              <a:t>Authors </a:t>
            </a:r>
            <a:r>
              <a:rPr lang="en-US" altLang="en-US" dirty="0">
                <a:solidFill>
                  <a:schemeClr val="bg1"/>
                </a:solidFill>
              </a:rPr>
              <a:t>pay only a small part of the publication costs</a:t>
            </a:r>
          </a:p>
          <a:p>
            <a:pPr>
              <a:lnSpc>
                <a:spcPct val="120000"/>
              </a:lnSpc>
            </a:pPr>
            <a:r>
              <a:rPr lang="en-US" altLang="en-US" dirty="0" smtClean="0">
                <a:solidFill>
                  <a:schemeClr val="bg1"/>
                </a:solidFill>
              </a:rPr>
              <a:t>Subscribers (institutional or individual) pay for immediate access</a:t>
            </a:r>
          </a:p>
          <a:p>
            <a:pPr>
              <a:lnSpc>
                <a:spcPct val="120000"/>
              </a:lnSpc>
            </a:pPr>
            <a:r>
              <a:rPr lang="en-US" altLang="en-US" dirty="0" smtClean="0">
                <a:solidFill>
                  <a:schemeClr val="bg1"/>
                </a:solidFill>
              </a:rPr>
              <a:t>Nonsubscribers can pay to access individual articles</a:t>
            </a:r>
          </a:p>
          <a:p>
            <a:pPr marL="0" indent="0">
              <a:buNone/>
            </a:pPr>
            <a:endParaRPr lang="en-US" altLang="en-US" b="1" i="1" dirty="0" smtClean="0">
              <a:solidFill>
                <a:schemeClr val="bg1"/>
              </a:solidFill>
            </a:endParaRPr>
          </a:p>
          <a:p>
            <a:pPr marL="0" indent="0" algn="ctr">
              <a:buNone/>
            </a:pPr>
            <a:r>
              <a:rPr lang="en-US" altLang="en-US" b="1" i="1" dirty="0" smtClean="0">
                <a:solidFill>
                  <a:schemeClr val="bg1"/>
                </a:solidFill>
              </a:rPr>
              <a:t>Science</a:t>
            </a:r>
          </a:p>
          <a:p>
            <a:pPr marL="0" indent="0" algn="ctr">
              <a:buNone/>
            </a:pPr>
            <a:r>
              <a:rPr lang="en-US" altLang="en-US" b="1" i="1" dirty="0" smtClean="0">
                <a:solidFill>
                  <a:schemeClr val="bg1"/>
                </a:solidFill>
              </a:rPr>
              <a:t>Science Signaling</a:t>
            </a:r>
          </a:p>
          <a:p>
            <a:pPr marL="0" indent="0" algn="ctr">
              <a:buNone/>
            </a:pPr>
            <a:r>
              <a:rPr lang="en-US" altLang="en-US" b="1" i="1" dirty="0" smtClean="0">
                <a:solidFill>
                  <a:schemeClr val="bg1"/>
                </a:solidFill>
              </a:rPr>
              <a:t> </a:t>
            </a:r>
            <a:r>
              <a:rPr lang="en-US" altLang="en-US" b="1" i="1" dirty="0">
                <a:solidFill>
                  <a:schemeClr val="bg1"/>
                </a:solidFill>
              </a:rPr>
              <a:t>Science Translational Medicine</a:t>
            </a:r>
          </a:p>
          <a:p>
            <a:endParaRPr lang="en-US" altLang="en-US" dirty="0" smtClean="0">
              <a:solidFill>
                <a:schemeClr val="bg1"/>
              </a:solidFill>
            </a:endParaRPr>
          </a:p>
        </p:txBody>
      </p:sp>
    </p:spTree>
    <p:extLst>
      <p:ext uri="{BB962C8B-B14F-4D97-AF65-F5344CB8AC3E}">
        <p14:creationId xmlns:p14="http://schemas.microsoft.com/office/powerpoint/2010/main" val="38802394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idx="4294967295"/>
          </p:nvPr>
        </p:nvSpPr>
        <p:spPr>
          <a:xfrm>
            <a:off x="1522413" y="381000"/>
            <a:ext cx="9144001" cy="1151586"/>
          </a:xfrm>
        </p:spPr>
        <p:txBody>
          <a:bodyPr>
            <a:normAutofit/>
          </a:bodyPr>
          <a:lstStyle/>
          <a:p>
            <a:r>
              <a:rPr lang="en-US" dirty="0" smtClean="0"/>
              <a:t>Access to </a:t>
            </a:r>
            <a:r>
              <a:rPr lang="en-US" i="1" dirty="0" smtClean="0"/>
              <a:t>Science</a:t>
            </a:r>
            <a:r>
              <a:rPr lang="en-US" dirty="0" smtClean="0"/>
              <a:t>, </a:t>
            </a:r>
            <a:r>
              <a:rPr lang="en-US" i="1" dirty="0" smtClean="0"/>
              <a:t>Science Signaling</a:t>
            </a:r>
            <a:r>
              <a:rPr lang="en-US" dirty="0" smtClean="0"/>
              <a:t>, and </a:t>
            </a:r>
            <a:r>
              <a:rPr lang="en-US" i="1" dirty="0" smtClean="0"/>
              <a:t>Science Translational Medicine</a:t>
            </a:r>
            <a:endParaRPr lang="en-US" i="1" dirty="0"/>
          </a:p>
        </p:txBody>
      </p:sp>
      <p:sp>
        <p:nvSpPr>
          <p:cNvPr id="4" name="Content Placeholder 13"/>
          <p:cNvSpPr txBox="1">
            <a:spLocks/>
          </p:cNvSpPr>
          <p:nvPr/>
        </p:nvSpPr>
        <p:spPr>
          <a:xfrm>
            <a:off x="6258503" y="1945181"/>
            <a:ext cx="4736091" cy="3980069"/>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lnSpc>
                <a:spcPct val="90000"/>
              </a:lnSpc>
              <a:spcBef>
                <a:spcPts val="1800"/>
              </a:spcBef>
              <a:buClr>
                <a:srgbClr val="C62326"/>
              </a:buClr>
              <a:buSzPct val="100000"/>
              <a:buFont typeface="Wingdings" charset="2"/>
              <a:buChar char="§"/>
              <a:defRPr sz="2400" kern="1200">
                <a:solidFill>
                  <a:schemeClr val="bg1">
                    <a:lumMod val="50000"/>
                    <a:lumOff val="50000"/>
                  </a:schemeClr>
                </a:solidFill>
                <a:latin typeface="+mn-lt"/>
                <a:ea typeface="+mn-ea"/>
                <a:cs typeface="+mn-cs"/>
              </a:defRPr>
            </a:lvl1pPr>
            <a:lvl2pPr marL="574675" indent="-342900" algn="l" defTabSz="914400" rtl="0" eaLnBrk="1" latinLnBrk="0" hangingPunct="1">
              <a:lnSpc>
                <a:spcPct val="90000"/>
              </a:lnSpc>
              <a:spcBef>
                <a:spcPts val="1200"/>
              </a:spcBef>
              <a:buClr>
                <a:srgbClr val="C62326"/>
              </a:buClr>
              <a:buSzPct val="100000"/>
              <a:buFont typeface="Wingdings" charset="2"/>
              <a:buChar char="§"/>
              <a:defRPr sz="2000" kern="1200">
                <a:solidFill>
                  <a:schemeClr val="bg1">
                    <a:lumMod val="50000"/>
                    <a:lumOff val="50000"/>
                  </a:schemeClr>
                </a:solidFill>
                <a:latin typeface="+mn-lt"/>
                <a:ea typeface="+mn-ea"/>
                <a:cs typeface="+mn-cs"/>
              </a:defRPr>
            </a:lvl2pPr>
            <a:lvl3pPr marL="749300"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3pPr>
            <a:lvl4pPr marL="968375"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4pPr>
            <a:lvl5pPr marL="1143000"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9pPr>
          </a:lstStyle>
          <a:p>
            <a:pPr>
              <a:lnSpc>
                <a:spcPct val="120000"/>
              </a:lnSpc>
            </a:pPr>
            <a:r>
              <a:rPr lang="en-US" altLang="en-US" b="1" dirty="0" smtClean="0">
                <a:solidFill>
                  <a:srgbClr val="00B050"/>
                </a:solidFill>
              </a:rPr>
              <a:t>Immediate access</a:t>
            </a:r>
            <a:r>
              <a:rPr lang="en-US" altLang="en-US" dirty="0" smtClean="0">
                <a:solidFill>
                  <a:schemeClr val="bg1"/>
                </a:solidFill>
              </a:rPr>
              <a:t>: Research authors </a:t>
            </a:r>
            <a:r>
              <a:rPr lang="en-US" altLang="en-US" dirty="0">
                <a:solidFill>
                  <a:schemeClr val="bg1"/>
                </a:solidFill>
              </a:rPr>
              <a:t>receive a toll-free link </a:t>
            </a:r>
            <a:r>
              <a:rPr lang="en-US" altLang="en-US" dirty="0" smtClean="0">
                <a:solidFill>
                  <a:schemeClr val="bg1"/>
                </a:solidFill>
              </a:rPr>
              <a:t>to their article immediately </a:t>
            </a:r>
            <a:r>
              <a:rPr lang="en-US" altLang="en-US" dirty="0">
                <a:solidFill>
                  <a:schemeClr val="bg1"/>
                </a:solidFill>
              </a:rPr>
              <a:t>after publication</a:t>
            </a:r>
            <a:r>
              <a:rPr lang="en-US" altLang="en-US" dirty="0" smtClean="0">
                <a:solidFill>
                  <a:schemeClr val="bg1"/>
                </a:solidFill>
              </a:rPr>
              <a:t>.</a:t>
            </a:r>
          </a:p>
          <a:p>
            <a:pPr>
              <a:lnSpc>
                <a:spcPct val="120000"/>
              </a:lnSpc>
            </a:pPr>
            <a:r>
              <a:rPr lang="en-US" altLang="en-US" b="1" dirty="0" smtClean="0">
                <a:solidFill>
                  <a:srgbClr val="00B050"/>
                </a:solidFill>
              </a:rPr>
              <a:t>6 months after  publication</a:t>
            </a:r>
            <a:r>
              <a:rPr lang="en-US" altLang="en-US" dirty="0" smtClean="0">
                <a:solidFill>
                  <a:schemeClr val="bg1"/>
                </a:solidFill>
              </a:rPr>
              <a:t>:  Accepted version of peer-reviewed content can be posted in authorized public repositories (PMC).</a:t>
            </a:r>
          </a:p>
          <a:p>
            <a:pPr>
              <a:lnSpc>
                <a:spcPct val="120000"/>
              </a:lnSpc>
            </a:pPr>
            <a:r>
              <a:rPr lang="en-US" altLang="en-US" b="1" dirty="0" smtClean="0">
                <a:solidFill>
                  <a:srgbClr val="00B050"/>
                </a:solidFill>
              </a:rPr>
              <a:t>12 months after publication</a:t>
            </a:r>
            <a:r>
              <a:rPr lang="en-US" altLang="en-US" dirty="0" smtClean="0">
                <a:solidFill>
                  <a:schemeClr val="bg1"/>
                </a:solidFill>
              </a:rPr>
              <a:t>: Research </a:t>
            </a:r>
            <a:r>
              <a:rPr lang="en-US" altLang="en-US" dirty="0">
                <a:solidFill>
                  <a:schemeClr val="bg1"/>
                </a:solidFill>
              </a:rPr>
              <a:t>content is freely available </a:t>
            </a:r>
            <a:r>
              <a:rPr lang="en-US" altLang="en-US" dirty="0" smtClean="0">
                <a:solidFill>
                  <a:schemeClr val="bg1"/>
                </a:solidFill>
              </a:rPr>
              <a:t>at the journal’s website.</a:t>
            </a:r>
            <a:endParaRPr lang="en-US" altLang="en-US" dirty="0">
              <a:solidFill>
                <a:schemeClr val="bg1"/>
              </a:solidFill>
            </a:endParaRPr>
          </a:p>
          <a:p>
            <a:endParaRPr lang="en-US" altLang="en-US" dirty="0" smtClean="0">
              <a:solidFill>
                <a:schemeClr val="bg1"/>
              </a:solidFill>
            </a:endParaRPr>
          </a:p>
        </p:txBody>
      </p:sp>
      <p:pic>
        <p:nvPicPr>
          <p:cNvPr id="5" name="Picture 4" descr="Cover image expans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483" y="1630142"/>
            <a:ext cx="1647825" cy="20955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over image expans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7212" y="2474870"/>
            <a:ext cx="1647825" cy="20955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Cover image expansi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8945" y="3522620"/>
            <a:ext cx="1647825" cy="2095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39216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6756" y="1258229"/>
            <a:ext cx="5723254" cy="4114800"/>
          </a:xfrm>
        </p:spPr>
        <p:txBody>
          <a:bodyPr>
            <a:normAutofit fontScale="92500" lnSpcReduction="20000"/>
          </a:bodyPr>
          <a:lstStyle/>
          <a:p>
            <a:pPr>
              <a:lnSpc>
                <a:spcPct val="110000"/>
              </a:lnSpc>
            </a:pPr>
            <a:r>
              <a:rPr lang="en-US" dirty="0">
                <a:solidFill>
                  <a:schemeClr val="bg1"/>
                </a:solidFill>
              </a:rPr>
              <a:t>Is your finding a big step forward with broad </a:t>
            </a:r>
            <a:r>
              <a:rPr lang="en-US" dirty="0" smtClean="0">
                <a:solidFill>
                  <a:schemeClr val="bg1"/>
                </a:solidFill>
              </a:rPr>
              <a:t>implications?</a:t>
            </a:r>
            <a:endParaRPr lang="en-US" dirty="0">
              <a:solidFill>
                <a:schemeClr val="bg1"/>
              </a:solidFill>
            </a:endParaRPr>
          </a:p>
          <a:p>
            <a:pPr>
              <a:lnSpc>
                <a:spcPct val="110000"/>
              </a:lnSpc>
            </a:pPr>
            <a:r>
              <a:rPr lang="en-US" dirty="0" smtClean="0">
                <a:solidFill>
                  <a:schemeClr val="bg1"/>
                </a:solidFill>
              </a:rPr>
              <a:t>Is your paper cross disciplinary?</a:t>
            </a:r>
          </a:p>
          <a:p>
            <a:pPr>
              <a:lnSpc>
                <a:spcPct val="110000"/>
              </a:lnSpc>
            </a:pPr>
            <a:r>
              <a:rPr lang="en-US" dirty="0" smtClean="0">
                <a:solidFill>
                  <a:schemeClr val="bg1"/>
                </a:solidFill>
              </a:rPr>
              <a:t>Did you apply a new technique to investigate difficult scientific questions?</a:t>
            </a:r>
          </a:p>
          <a:p>
            <a:pPr>
              <a:lnSpc>
                <a:spcPct val="110000"/>
              </a:lnSpc>
            </a:pPr>
            <a:r>
              <a:rPr lang="en-US" dirty="0" smtClean="0">
                <a:solidFill>
                  <a:schemeClr val="bg1"/>
                </a:solidFill>
              </a:rPr>
              <a:t>Is your research in the biological, physical, or social sciences?</a:t>
            </a:r>
          </a:p>
          <a:p>
            <a:pPr>
              <a:lnSpc>
                <a:spcPct val="110000"/>
              </a:lnSpc>
            </a:pPr>
            <a:r>
              <a:rPr lang="en-US" dirty="0" smtClean="0">
                <a:solidFill>
                  <a:schemeClr val="bg1"/>
                </a:solidFill>
              </a:rPr>
              <a:t>Is your study self-contained and suitable for the </a:t>
            </a:r>
            <a:r>
              <a:rPr lang="en-US" i="1" dirty="0" smtClean="0">
                <a:solidFill>
                  <a:schemeClr val="bg1"/>
                </a:solidFill>
              </a:rPr>
              <a:t>Science</a:t>
            </a:r>
            <a:r>
              <a:rPr lang="en-US" dirty="0" smtClean="0">
                <a:solidFill>
                  <a:schemeClr val="bg1"/>
                </a:solidFill>
              </a:rPr>
              <a:t> format?</a:t>
            </a:r>
            <a:endParaRPr lang="en-US" dirty="0">
              <a:solidFill>
                <a:schemeClr val="bg1"/>
              </a:solidFill>
            </a:endParaRPr>
          </a:p>
        </p:txBody>
      </p:sp>
      <p:sp>
        <p:nvSpPr>
          <p:cNvPr id="2" name="Title 1"/>
          <p:cNvSpPr>
            <a:spLocks noGrp="1"/>
          </p:cNvSpPr>
          <p:nvPr>
            <p:ph type="title"/>
          </p:nvPr>
        </p:nvSpPr>
        <p:spPr/>
        <p:txBody>
          <a:bodyPr/>
          <a:lstStyle/>
          <a:p>
            <a:r>
              <a:rPr lang="en-US" dirty="0" smtClean="0"/>
              <a:t>Submit to </a:t>
            </a:r>
            <a:r>
              <a:rPr lang="en-US" i="1" dirty="0" smtClean="0"/>
              <a:t>Science?</a:t>
            </a:r>
            <a:endParaRPr lang="en-US" i="1" dirty="0"/>
          </a:p>
        </p:txBody>
      </p:sp>
      <p:pic>
        <p:nvPicPr>
          <p:cNvPr id="6" name="Picture 4" descr="Cover image expansion"/>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8362360" y="1258229"/>
            <a:ext cx="3059711" cy="3890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9163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0502" y="1091974"/>
            <a:ext cx="7110334" cy="4532972"/>
          </a:xfrm>
        </p:spPr>
        <p:txBody>
          <a:bodyPr>
            <a:normAutofit lnSpcReduction="10000"/>
          </a:bodyPr>
          <a:lstStyle/>
          <a:p>
            <a:pPr>
              <a:lnSpc>
                <a:spcPct val="110000"/>
              </a:lnSpc>
            </a:pPr>
            <a:r>
              <a:rPr lang="en-US" dirty="0" smtClean="0">
                <a:solidFill>
                  <a:schemeClr val="bg1"/>
                </a:solidFill>
              </a:rPr>
              <a:t>Do you study cellular or organismal </a:t>
            </a:r>
            <a:r>
              <a:rPr lang="en-US" dirty="0" smtClean="0">
                <a:solidFill>
                  <a:schemeClr val="bg1"/>
                </a:solidFill>
              </a:rPr>
              <a:t>regulation:</a:t>
            </a:r>
            <a:endParaRPr lang="en-US" dirty="0" smtClean="0">
              <a:solidFill>
                <a:schemeClr val="bg1"/>
              </a:solidFill>
            </a:endParaRPr>
          </a:p>
          <a:p>
            <a:pPr lvl="1">
              <a:lnSpc>
                <a:spcPct val="110000"/>
              </a:lnSpc>
            </a:pPr>
            <a:r>
              <a:rPr lang="en-US" dirty="0" smtClean="0">
                <a:solidFill>
                  <a:schemeClr val="bg1"/>
                </a:solidFill>
              </a:rPr>
              <a:t>with implications </a:t>
            </a:r>
            <a:r>
              <a:rPr lang="en-US" dirty="0" smtClean="0">
                <a:solidFill>
                  <a:schemeClr val="bg1"/>
                </a:solidFill>
              </a:rPr>
              <a:t>for understanding physiology and pathophysiology?</a:t>
            </a:r>
          </a:p>
          <a:p>
            <a:pPr lvl="1">
              <a:lnSpc>
                <a:spcPct val="110000"/>
              </a:lnSpc>
            </a:pPr>
            <a:r>
              <a:rPr lang="en-US" dirty="0" smtClean="0">
                <a:solidFill>
                  <a:schemeClr val="bg1"/>
                </a:solidFill>
              </a:rPr>
              <a:t>with</a:t>
            </a:r>
            <a:r>
              <a:rPr lang="en-US" dirty="0" smtClean="0">
                <a:solidFill>
                  <a:schemeClr val="bg1"/>
                </a:solidFill>
              </a:rPr>
              <a:t> </a:t>
            </a:r>
            <a:r>
              <a:rPr lang="en-US" dirty="0" smtClean="0">
                <a:solidFill>
                  <a:schemeClr val="bg1"/>
                </a:solidFill>
              </a:rPr>
              <a:t>implications for understanding or treating </a:t>
            </a:r>
            <a:r>
              <a:rPr lang="en-US" dirty="0" smtClean="0">
                <a:solidFill>
                  <a:schemeClr val="bg1"/>
                </a:solidFill>
              </a:rPr>
              <a:t>disease?</a:t>
            </a:r>
            <a:endParaRPr lang="en-US" dirty="0">
              <a:solidFill>
                <a:schemeClr val="bg1"/>
              </a:solidFill>
            </a:endParaRPr>
          </a:p>
          <a:p>
            <a:pPr lvl="1">
              <a:lnSpc>
                <a:spcPct val="110000"/>
              </a:lnSpc>
            </a:pPr>
            <a:r>
              <a:rPr lang="en-US" dirty="0" smtClean="0">
                <a:solidFill>
                  <a:schemeClr val="bg1"/>
                </a:solidFill>
              </a:rPr>
              <a:t>with mechanistic insight?</a:t>
            </a:r>
            <a:endParaRPr lang="en-US" dirty="0" smtClean="0">
              <a:solidFill>
                <a:schemeClr val="bg1"/>
              </a:solidFill>
            </a:endParaRPr>
          </a:p>
          <a:p>
            <a:pPr lvl="1">
              <a:lnSpc>
                <a:spcPct val="110000"/>
              </a:lnSpc>
            </a:pPr>
            <a:r>
              <a:rPr lang="en-US" dirty="0" smtClean="0">
                <a:solidFill>
                  <a:schemeClr val="bg1"/>
                </a:solidFill>
              </a:rPr>
              <a:t>with </a:t>
            </a:r>
            <a:r>
              <a:rPr lang="en-US" dirty="0" smtClean="0">
                <a:solidFill>
                  <a:schemeClr val="bg1"/>
                </a:solidFill>
              </a:rPr>
              <a:t>computational </a:t>
            </a:r>
            <a:r>
              <a:rPr lang="en-US" dirty="0" smtClean="0">
                <a:solidFill>
                  <a:schemeClr val="bg1"/>
                </a:solidFill>
              </a:rPr>
              <a:t>or modeling analysis leading </a:t>
            </a:r>
            <a:r>
              <a:rPr lang="en-US" dirty="0" smtClean="0">
                <a:solidFill>
                  <a:schemeClr val="bg1"/>
                </a:solidFill>
              </a:rPr>
              <a:t>to tested </a:t>
            </a:r>
            <a:r>
              <a:rPr lang="en-US" dirty="0" smtClean="0">
                <a:solidFill>
                  <a:schemeClr val="bg1"/>
                </a:solidFill>
              </a:rPr>
              <a:t>prediction?</a:t>
            </a:r>
          </a:p>
          <a:p>
            <a:pPr>
              <a:lnSpc>
                <a:spcPct val="110000"/>
              </a:lnSpc>
            </a:pPr>
            <a:r>
              <a:rPr lang="en-US" dirty="0" smtClean="0">
                <a:solidFill>
                  <a:schemeClr val="bg1"/>
                </a:solidFill>
              </a:rPr>
              <a:t>Was </a:t>
            </a:r>
            <a:r>
              <a:rPr lang="en-US" dirty="0" smtClean="0">
                <a:solidFill>
                  <a:schemeClr val="bg1"/>
                </a:solidFill>
              </a:rPr>
              <a:t>your paper recommended from </a:t>
            </a:r>
            <a:r>
              <a:rPr lang="en-US" i="1" dirty="0" smtClean="0">
                <a:solidFill>
                  <a:schemeClr val="bg1"/>
                </a:solidFill>
              </a:rPr>
              <a:t>Science </a:t>
            </a:r>
            <a:r>
              <a:rPr lang="en-US" dirty="0" smtClean="0">
                <a:solidFill>
                  <a:schemeClr val="bg1"/>
                </a:solidFill>
              </a:rPr>
              <a:t>or</a:t>
            </a:r>
            <a:r>
              <a:rPr lang="en-US" i="1" dirty="0" smtClean="0">
                <a:solidFill>
                  <a:schemeClr val="bg1"/>
                </a:solidFill>
              </a:rPr>
              <a:t> Science Translational Medicine</a:t>
            </a:r>
            <a:r>
              <a:rPr lang="en-US" dirty="0" smtClean="0">
                <a:solidFill>
                  <a:schemeClr val="bg1"/>
                </a:solidFill>
              </a:rPr>
              <a:t>?</a:t>
            </a:r>
            <a:endParaRPr lang="en-US" dirty="0">
              <a:solidFill>
                <a:schemeClr val="bg1"/>
              </a:solidFill>
            </a:endParaRPr>
          </a:p>
        </p:txBody>
      </p:sp>
      <p:sp>
        <p:nvSpPr>
          <p:cNvPr id="2" name="Title 1"/>
          <p:cNvSpPr>
            <a:spLocks noGrp="1"/>
          </p:cNvSpPr>
          <p:nvPr>
            <p:ph type="title"/>
          </p:nvPr>
        </p:nvSpPr>
        <p:spPr>
          <a:xfrm>
            <a:off x="1522412" y="381000"/>
            <a:ext cx="9144002" cy="710974"/>
          </a:xfrm>
        </p:spPr>
        <p:txBody>
          <a:bodyPr/>
          <a:lstStyle/>
          <a:p>
            <a:r>
              <a:rPr lang="en-US" dirty="0" smtClean="0"/>
              <a:t>Submit to </a:t>
            </a:r>
            <a:r>
              <a:rPr lang="en-US" i="1" dirty="0" smtClean="0"/>
              <a:t>Science Signaling?</a:t>
            </a:r>
            <a:endParaRPr lang="en-US" i="1" dirty="0"/>
          </a:p>
        </p:txBody>
      </p:sp>
      <p:pic>
        <p:nvPicPr>
          <p:cNvPr id="7" name="Picture 2" descr="Cover image expans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7090" y="1258229"/>
            <a:ext cx="3295650" cy="4191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496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63738" y="1618438"/>
            <a:ext cx="5723254" cy="3258354"/>
          </a:xfrm>
        </p:spPr>
        <p:txBody>
          <a:bodyPr>
            <a:normAutofit/>
          </a:bodyPr>
          <a:lstStyle/>
          <a:p>
            <a:pPr>
              <a:lnSpc>
                <a:spcPct val="100000"/>
              </a:lnSpc>
            </a:pPr>
            <a:r>
              <a:rPr lang="en-US" dirty="0" smtClean="0">
                <a:solidFill>
                  <a:schemeClr val="bg1"/>
                </a:solidFill>
              </a:rPr>
              <a:t>Is the study hypothesis-driven and are the </a:t>
            </a:r>
            <a:r>
              <a:rPr lang="en-US" dirty="0" smtClean="0">
                <a:solidFill>
                  <a:schemeClr val="bg1"/>
                </a:solidFill>
              </a:rPr>
              <a:t>hypotheses </a:t>
            </a:r>
            <a:r>
              <a:rPr lang="en-US" dirty="0" smtClean="0">
                <a:solidFill>
                  <a:schemeClr val="bg1"/>
                </a:solidFill>
              </a:rPr>
              <a:t>tested?</a:t>
            </a:r>
          </a:p>
          <a:p>
            <a:pPr>
              <a:lnSpc>
                <a:spcPct val="100000"/>
              </a:lnSpc>
            </a:pPr>
            <a:r>
              <a:rPr lang="en-US" dirty="0" smtClean="0">
                <a:solidFill>
                  <a:schemeClr val="bg1"/>
                </a:solidFill>
              </a:rPr>
              <a:t>Does the study provide a significant advance in understanding biological regulation?</a:t>
            </a:r>
          </a:p>
        </p:txBody>
      </p:sp>
      <p:sp>
        <p:nvSpPr>
          <p:cNvPr id="2" name="Title 1"/>
          <p:cNvSpPr>
            <a:spLocks noGrp="1"/>
          </p:cNvSpPr>
          <p:nvPr>
            <p:ph type="title"/>
          </p:nvPr>
        </p:nvSpPr>
        <p:spPr/>
        <p:txBody>
          <a:bodyPr>
            <a:normAutofit/>
          </a:bodyPr>
          <a:lstStyle/>
          <a:p>
            <a:r>
              <a:rPr lang="en-US" dirty="0" smtClean="0"/>
              <a:t>Research Article or Research Resource</a:t>
            </a:r>
            <a:r>
              <a:rPr lang="en-US" i="1" dirty="0" smtClean="0"/>
              <a:t>?</a:t>
            </a:r>
            <a:endParaRPr lang="en-US" i="1" dirty="0"/>
          </a:p>
        </p:txBody>
      </p:sp>
      <p:pic>
        <p:nvPicPr>
          <p:cNvPr id="7" name="Picture 2" descr="Cover image expans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8908" y="3659691"/>
            <a:ext cx="1647825" cy="2095500"/>
          </a:xfrm>
          <a:prstGeom prst="rect">
            <a:avLst/>
          </a:prstGeom>
          <a:noFill/>
          <a:extLst>
            <a:ext uri="{909E8E84-426E-40DD-AFC4-6F175D3DCCD1}">
              <a14:hiddenFill xmlns:a14="http://schemas.microsoft.com/office/drawing/2010/main">
                <a:solidFill>
                  <a:srgbClr val="FFFFFF"/>
                </a:solidFill>
              </a14:hiddenFill>
            </a:ext>
          </a:extLst>
        </p:spPr>
      </p:pic>
      <p:sp>
        <p:nvSpPr>
          <p:cNvPr id="4" name="Striped Right Arrow 3"/>
          <p:cNvSpPr/>
          <p:nvPr/>
        </p:nvSpPr>
        <p:spPr>
          <a:xfrm>
            <a:off x="6586992" y="2457725"/>
            <a:ext cx="1371658" cy="845127"/>
          </a:xfrm>
          <a:prstGeom prst="stripedRightArrow">
            <a:avLst/>
          </a:prstGeom>
          <a:solidFill>
            <a:srgbClr val="C62326"/>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dirty="0"/>
          </a:p>
        </p:txBody>
      </p:sp>
      <p:sp>
        <p:nvSpPr>
          <p:cNvPr id="5" name="Rectangle 4"/>
          <p:cNvSpPr/>
          <p:nvPr/>
        </p:nvSpPr>
        <p:spPr>
          <a:xfrm>
            <a:off x="8411081" y="2587900"/>
            <a:ext cx="3419526" cy="584775"/>
          </a:xfrm>
          <a:prstGeom prst="rect">
            <a:avLst/>
          </a:prstGeom>
          <a:noFill/>
        </p:spPr>
        <p:txBody>
          <a:bodyPr wrap="none" lIns="91440" tIns="45720" rIns="91440" bIns="45720">
            <a:spAutoFit/>
          </a:bodyPr>
          <a:lstStyle/>
          <a:p>
            <a:pPr algn="ctr"/>
            <a:r>
              <a:rPr lang="en-US" sz="3200" b="1" dirty="0" smtClean="0">
                <a:ln w="0"/>
                <a:solidFill>
                  <a:srgbClr val="C61F26"/>
                </a:solidFill>
              </a:rPr>
              <a:t>Research Article</a:t>
            </a:r>
            <a:endParaRPr lang="en-US" sz="3200" b="1" cap="none" spc="0" dirty="0">
              <a:ln w="0"/>
              <a:solidFill>
                <a:srgbClr val="C61F26"/>
              </a:solidFill>
              <a:effectLst/>
            </a:endParaRPr>
          </a:p>
        </p:txBody>
      </p:sp>
    </p:spTree>
    <p:extLst>
      <p:ext uri="{BB962C8B-B14F-4D97-AF65-F5344CB8AC3E}">
        <p14:creationId xmlns:p14="http://schemas.microsoft.com/office/powerpoint/2010/main" val="541486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97097" y="1578157"/>
            <a:ext cx="5755719" cy="3521590"/>
          </a:xfrm>
        </p:spPr>
        <p:txBody>
          <a:bodyPr>
            <a:normAutofit lnSpcReduction="10000"/>
          </a:bodyPr>
          <a:lstStyle/>
          <a:p>
            <a:pPr>
              <a:lnSpc>
                <a:spcPct val="100000"/>
              </a:lnSpc>
            </a:pPr>
            <a:r>
              <a:rPr lang="en-US" dirty="0" smtClean="0">
                <a:solidFill>
                  <a:schemeClr val="bg1"/>
                </a:solidFill>
              </a:rPr>
              <a:t>Is the study not testing a specific hypothesis?</a:t>
            </a:r>
          </a:p>
          <a:p>
            <a:pPr>
              <a:lnSpc>
                <a:spcPct val="100000"/>
              </a:lnSpc>
            </a:pPr>
            <a:r>
              <a:rPr lang="en-US" dirty="0" smtClean="0">
                <a:solidFill>
                  <a:schemeClr val="bg1"/>
                </a:solidFill>
              </a:rPr>
              <a:t>Does the study present a novel technique or tool with validation, without investigating a biological question?</a:t>
            </a:r>
          </a:p>
          <a:p>
            <a:pPr>
              <a:lnSpc>
                <a:spcPct val="100000"/>
              </a:lnSpc>
            </a:pPr>
            <a:r>
              <a:rPr lang="en-US" dirty="0" smtClean="0">
                <a:solidFill>
                  <a:schemeClr val="bg1"/>
                </a:solidFill>
              </a:rPr>
              <a:t>Does the study provide a validated data set or describe applications of a validated database?</a:t>
            </a:r>
            <a:endParaRPr lang="en-US" dirty="0">
              <a:solidFill>
                <a:schemeClr val="bg1"/>
              </a:solidFill>
            </a:endParaRPr>
          </a:p>
        </p:txBody>
      </p:sp>
      <p:sp>
        <p:nvSpPr>
          <p:cNvPr id="2" name="Title 1"/>
          <p:cNvSpPr>
            <a:spLocks noGrp="1"/>
          </p:cNvSpPr>
          <p:nvPr>
            <p:ph type="title"/>
          </p:nvPr>
        </p:nvSpPr>
        <p:spPr>
          <a:xfrm>
            <a:off x="983674" y="381000"/>
            <a:ext cx="9476508" cy="862622"/>
          </a:xfrm>
        </p:spPr>
        <p:txBody>
          <a:bodyPr>
            <a:normAutofit/>
          </a:bodyPr>
          <a:lstStyle/>
          <a:p>
            <a:r>
              <a:rPr lang="en-US" dirty="0" smtClean="0"/>
              <a:t>Research Article or Research Resource</a:t>
            </a:r>
            <a:r>
              <a:rPr lang="en-US" i="1" dirty="0" smtClean="0"/>
              <a:t>?</a:t>
            </a:r>
            <a:endParaRPr lang="en-US" i="1" dirty="0"/>
          </a:p>
        </p:txBody>
      </p:sp>
      <p:pic>
        <p:nvPicPr>
          <p:cNvPr id="7" name="Picture 2" descr="Cover image expans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56965" y="3803665"/>
            <a:ext cx="1647825" cy="2095500"/>
          </a:xfrm>
          <a:prstGeom prst="rect">
            <a:avLst/>
          </a:prstGeom>
          <a:noFill/>
          <a:extLst>
            <a:ext uri="{909E8E84-426E-40DD-AFC4-6F175D3DCCD1}">
              <a14:hiddenFill xmlns:a14="http://schemas.microsoft.com/office/drawing/2010/main">
                <a:solidFill>
                  <a:srgbClr val="FFFFFF"/>
                </a:solidFill>
              </a14:hiddenFill>
            </a:ext>
          </a:extLst>
        </p:spPr>
      </p:pic>
      <p:sp>
        <p:nvSpPr>
          <p:cNvPr id="4" name="Striped Right Arrow 3"/>
          <p:cNvSpPr/>
          <p:nvPr/>
        </p:nvSpPr>
        <p:spPr>
          <a:xfrm>
            <a:off x="6656965" y="2624002"/>
            <a:ext cx="1371658" cy="845127"/>
          </a:xfrm>
          <a:prstGeom prst="stripedRightArrow">
            <a:avLst/>
          </a:prstGeom>
          <a:solidFill>
            <a:srgbClr val="C62326"/>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dirty="0"/>
          </a:p>
        </p:txBody>
      </p:sp>
      <p:sp>
        <p:nvSpPr>
          <p:cNvPr id="5" name="Rectangle 4"/>
          <p:cNvSpPr/>
          <p:nvPr/>
        </p:nvSpPr>
        <p:spPr>
          <a:xfrm>
            <a:off x="8116931" y="2754177"/>
            <a:ext cx="4007827" cy="584775"/>
          </a:xfrm>
          <a:prstGeom prst="rect">
            <a:avLst/>
          </a:prstGeom>
          <a:noFill/>
        </p:spPr>
        <p:txBody>
          <a:bodyPr wrap="none" lIns="91440" tIns="45720" rIns="91440" bIns="45720">
            <a:spAutoFit/>
          </a:bodyPr>
          <a:lstStyle/>
          <a:p>
            <a:pPr algn="ctr"/>
            <a:r>
              <a:rPr lang="en-US" sz="3200" b="1" dirty="0" smtClean="0">
                <a:ln w="0"/>
                <a:solidFill>
                  <a:srgbClr val="C61F26"/>
                </a:solidFill>
              </a:rPr>
              <a:t>Research Resource</a:t>
            </a:r>
            <a:endParaRPr lang="en-US" sz="3200" b="1" cap="none" spc="0" dirty="0">
              <a:ln w="0"/>
              <a:solidFill>
                <a:srgbClr val="C61F26"/>
              </a:solidFill>
              <a:effectLst/>
            </a:endParaRPr>
          </a:p>
        </p:txBody>
      </p:sp>
    </p:spTree>
    <p:extLst>
      <p:ext uri="{BB962C8B-B14F-4D97-AF65-F5344CB8AC3E}">
        <p14:creationId xmlns:p14="http://schemas.microsoft.com/office/powerpoint/2010/main" val="1416945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43345" y="1258228"/>
            <a:ext cx="6788728" cy="4574536"/>
          </a:xfrm>
        </p:spPr>
        <p:txBody>
          <a:bodyPr>
            <a:normAutofit fontScale="92500" lnSpcReduction="10000"/>
          </a:bodyPr>
          <a:lstStyle/>
          <a:p>
            <a:pPr>
              <a:lnSpc>
                <a:spcPct val="110000"/>
              </a:lnSpc>
            </a:pPr>
            <a:r>
              <a:rPr lang="en-US" dirty="0" smtClean="0">
                <a:solidFill>
                  <a:schemeClr val="bg1"/>
                </a:solidFill>
              </a:rPr>
              <a:t>Does your research advance preclinical biomedical discoveries toward improved patient care?</a:t>
            </a:r>
            <a:endParaRPr lang="en-US" dirty="0">
              <a:solidFill>
                <a:schemeClr val="bg1"/>
              </a:solidFill>
            </a:endParaRPr>
          </a:p>
          <a:p>
            <a:pPr>
              <a:lnSpc>
                <a:spcPct val="110000"/>
              </a:lnSpc>
            </a:pPr>
            <a:r>
              <a:rPr lang="en-US" dirty="0" smtClean="0">
                <a:solidFill>
                  <a:schemeClr val="bg1"/>
                </a:solidFill>
              </a:rPr>
              <a:t>Does your research advance engineering discoveries toward improved patient care?</a:t>
            </a:r>
          </a:p>
          <a:p>
            <a:pPr>
              <a:lnSpc>
                <a:spcPct val="110000"/>
              </a:lnSpc>
            </a:pPr>
            <a:r>
              <a:rPr lang="en-US" dirty="0" smtClean="0">
                <a:solidFill>
                  <a:schemeClr val="bg1"/>
                </a:solidFill>
              </a:rPr>
              <a:t>Does your research take clinical observations back to the lab for mechanistic studies?</a:t>
            </a:r>
          </a:p>
          <a:p>
            <a:pPr>
              <a:lnSpc>
                <a:spcPct val="110000"/>
              </a:lnSpc>
            </a:pPr>
            <a:r>
              <a:rPr lang="en-US" dirty="0" smtClean="0">
                <a:solidFill>
                  <a:schemeClr val="bg1"/>
                </a:solidFill>
              </a:rPr>
              <a:t>Does your research inform health policy?</a:t>
            </a:r>
          </a:p>
          <a:p>
            <a:pPr>
              <a:lnSpc>
                <a:spcPct val="110000"/>
              </a:lnSpc>
            </a:pPr>
            <a:r>
              <a:rPr lang="en-US" dirty="0" smtClean="0">
                <a:solidFill>
                  <a:schemeClr val="bg1"/>
                </a:solidFill>
              </a:rPr>
              <a:t>Was your paper recommended by </a:t>
            </a:r>
            <a:r>
              <a:rPr lang="en-US" i="1" dirty="0" smtClean="0">
                <a:solidFill>
                  <a:schemeClr val="bg1"/>
                </a:solidFill>
              </a:rPr>
              <a:t>Science </a:t>
            </a:r>
            <a:r>
              <a:rPr lang="en-US" dirty="0" smtClean="0">
                <a:solidFill>
                  <a:schemeClr val="bg1"/>
                </a:solidFill>
              </a:rPr>
              <a:t>or</a:t>
            </a:r>
            <a:r>
              <a:rPr lang="en-US" i="1" dirty="0" smtClean="0">
                <a:solidFill>
                  <a:schemeClr val="bg1"/>
                </a:solidFill>
              </a:rPr>
              <a:t> Science Signaling</a:t>
            </a:r>
            <a:r>
              <a:rPr lang="en-US" dirty="0" smtClean="0">
                <a:solidFill>
                  <a:schemeClr val="bg1"/>
                </a:solidFill>
              </a:rPr>
              <a:t>?</a:t>
            </a:r>
            <a:endParaRPr lang="en-US" dirty="0">
              <a:solidFill>
                <a:schemeClr val="bg1"/>
              </a:solidFill>
            </a:endParaRPr>
          </a:p>
        </p:txBody>
      </p:sp>
      <p:sp>
        <p:nvSpPr>
          <p:cNvPr id="2" name="Title 1"/>
          <p:cNvSpPr>
            <a:spLocks noGrp="1"/>
          </p:cNvSpPr>
          <p:nvPr>
            <p:ph type="title"/>
          </p:nvPr>
        </p:nvSpPr>
        <p:spPr>
          <a:xfrm>
            <a:off x="969818" y="381000"/>
            <a:ext cx="9696596" cy="877229"/>
          </a:xfrm>
        </p:spPr>
        <p:txBody>
          <a:bodyPr/>
          <a:lstStyle/>
          <a:p>
            <a:r>
              <a:rPr lang="en-US" dirty="0" smtClean="0"/>
              <a:t>Submit to </a:t>
            </a:r>
            <a:r>
              <a:rPr lang="en-US" i="1" dirty="0" smtClean="0"/>
              <a:t>Science Translational Medicine?</a:t>
            </a:r>
            <a:endParaRPr lang="en-US" i="1" dirty="0"/>
          </a:p>
        </p:txBody>
      </p:sp>
      <p:pic>
        <p:nvPicPr>
          <p:cNvPr id="7" name="Picture 6" descr="Cover image expans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82658" y="1258229"/>
            <a:ext cx="3295650" cy="4191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638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66410" y="1629240"/>
            <a:ext cx="5723254" cy="4114800"/>
          </a:xfrm>
        </p:spPr>
        <p:txBody>
          <a:bodyPr>
            <a:normAutofit fontScale="92500" lnSpcReduction="20000"/>
          </a:bodyPr>
          <a:lstStyle/>
          <a:p>
            <a:pPr>
              <a:lnSpc>
                <a:spcPct val="110000"/>
              </a:lnSpc>
            </a:pPr>
            <a:r>
              <a:rPr lang="en-US" dirty="0">
                <a:solidFill>
                  <a:schemeClr val="bg1"/>
                </a:solidFill>
              </a:rPr>
              <a:t>Is your finding a </a:t>
            </a:r>
            <a:r>
              <a:rPr lang="en-US" dirty="0" smtClean="0">
                <a:solidFill>
                  <a:schemeClr val="bg1"/>
                </a:solidFill>
              </a:rPr>
              <a:t>step </a:t>
            </a:r>
            <a:r>
              <a:rPr lang="en-US" dirty="0">
                <a:solidFill>
                  <a:schemeClr val="bg1"/>
                </a:solidFill>
              </a:rPr>
              <a:t>forward with </a:t>
            </a:r>
            <a:r>
              <a:rPr lang="en-US" dirty="0" smtClean="0">
                <a:solidFill>
                  <a:schemeClr val="bg1"/>
                </a:solidFill>
              </a:rPr>
              <a:t>a broad </a:t>
            </a:r>
            <a:r>
              <a:rPr lang="en-US" dirty="0">
                <a:solidFill>
                  <a:schemeClr val="bg1"/>
                </a:solidFill>
              </a:rPr>
              <a:t>implication?</a:t>
            </a:r>
          </a:p>
          <a:p>
            <a:pPr>
              <a:lnSpc>
                <a:spcPct val="110000"/>
              </a:lnSpc>
            </a:pPr>
            <a:r>
              <a:rPr lang="en-US" dirty="0" smtClean="0">
                <a:solidFill>
                  <a:schemeClr val="bg1"/>
                </a:solidFill>
              </a:rPr>
              <a:t>Is your paper cross disciplinary?</a:t>
            </a:r>
          </a:p>
          <a:p>
            <a:pPr>
              <a:lnSpc>
                <a:spcPct val="110000"/>
              </a:lnSpc>
            </a:pPr>
            <a:r>
              <a:rPr lang="en-US" dirty="0">
                <a:solidFill>
                  <a:schemeClr val="bg1"/>
                </a:solidFill>
              </a:rPr>
              <a:t>Is your research in the biological, physical, or social sciences?</a:t>
            </a:r>
          </a:p>
          <a:p>
            <a:pPr>
              <a:lnSpc>
                <a:spcPct val="110000"/>
              </a:lnSpc>
            </a:pPr>
            <a:r>
              <a:rPr lang="en-US" dirty="0" smtClean="0">
                <a:solidFill>
                  <a:schemeClr val="bg1"/>
                </a:solidFill>
              </a:rPr>
              <a:t>Does your funding agency require publication in an open access journal?</a:t>
            </a:r>
          </a:p>
          <a:p>
            <a:pPr>
              <a:lnSpc>
                <a:spcPct val="110000"/>
              </a:lnSpc>
            </a:pPr>
            <a:r>
              <a:rPr lang="en-US" dirty="0" smtClean="0">
                <a:solidFill>
                  <a:schemeClr val="bg1"/>
                </a:solidFill>
              </a:rPr>
              <a:t>Was your paper recommended from a </a:t>
            </a:r>
            <a:r>
              <a:rPr lang="en-US" i="1" dirty="0" smtClean="0">
                <a:solidFill>
                  <a:schemeClr val="bg1"/>
                </a:solidFill>
              </a:rPr>
              <a:t>Science</a:t>
            </a:r>
            <a:r>
              <a:rPr lang="en-US" dirty="0" smtClean="0">
                <a:solidFill>
                  <a:schemeClr val="bg1"/>
                </a:solidFill>
              </a:rPr>
              <a:t> journal?</a:t>
            </a:r>
            <a:endParaRPr lang="en-US" dirty="0">
              <a:solidFill>
                <a:schemeClr val="bg1"/>
              </a:solidFill>
            </a:endParaRPr>
          </a:p>
        </p:txBody>
      </p:sp>
      <p:sp>
        <p:nvSpPr>
          <p:cNvPr id="2" name="Title 1"/>
          <p:cNvSpPr>
            <a:spLocks noGrp="1"/>
          </p:cNvSpPr>
          <p:nvPr>
            <p:ph type="title"/>
          </p:nvPr>
        </p:nvSpPr>
        <p:spPr/>
        <p:txBody>
          <a:bodyPr/>
          <a:lstStyle/>
          <a:p>
            <a:r>
              <a:rPr lang="en-US" dirty="0" smtClean="0"/>
              <a:t>Submit to </a:t>
            </a:r>
            <a:r>
              <a:rPr lang="en-US" i="1" dirty="0" smtClean="0"/>
              <a:t>Science Advances?</a:t>
            </a:r>
            <a:endParaRPr lang="en-US" i="1" dirty="0"/>
          </a:p>
        </p:txBody>
      </p:sp>
      <p:pic>
        <p:nvPicPr>
          <p:cNvPr id="8" name="Picture 7"/>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486723" y="1843320"/>
            <a:ext cx="5029200" cy="3810000"/>
          </a:xfrm>
          <a:prstGeom prst="rect">
            <a:avLst/>
          </a:prstGeom>
        </p:spPr>
      </p:pic>
    </p:spTree>
    <p:extLst>
      <p:ext uri="{BB962C8B-B14F-4D97-AF65-F5344CB8AC3E}">
        <p14:creationId xmlns:p14="http://schemas.microsoft.com/office/powerpoint/2010/main" val="2395303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A guide to scientific writing</a:t>
            </a:r>
            <a:endParaRPr lang="en-US" dirty="0"/>
          </a:p>
        </p:txBody>
      </p:sp>
      <p:sp>
        <p:nvSpPr>
          <p:cNvPr id="3" name="Title 2"/>
          <p:cNvSpPr>
            <a:spLocks noGrp="1"/>
          </p:cNvSpPr>
          <p:nvPr>
            <p:ph type="ctrTitle"/>
          </p:nvPr>
        </p:nvSpPr>
        <p:spPr/>
        <p:txBody>
          <a:bodyPr/>
          <a:lstStyle/>
          <a:p>
            <a:r>
              <a:rPr lang="en-US" dirty="0" smtClean="0"/>
              <a:t>Practical tips to getting published</a:t>
            </a:r>
            <a:endParaRPr lang="en-US" dirty="0"/>
          </a:p>
        </p:txBody>
      </p:sp>
    </p:spTree>
    <p:extLst>
      <p:ext uri="{BB962C8B-B14F-4D97-AF65-F5344CB8AC3E}">
        <p14:creationId xmlns:p14="http://schemas.microsoft.com/office/powerpoint/2010/main" val="3749823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4294967295"/>
          </p:nvPr>
        </p:nvSpPr>
        <p:spPr>
          <a:xfrm>
            <a:off x="1405528" y="1634474"/>
            <a:ext cx="9134391" cy="1690352"/>
          </a:xfrm>
        </p:spPr>
        <p:txBody>
          <a:bodyPr>
            <a:normAutofit/>
          </a:bodyPr>
          <a:lstStyle/>
          <a:p>
            <a:pPr marL="0" indent="0" algn="ctr">
              <a:buNone/>
            </a:pPr>
            <a:r>
              <a:rPr lang="en-US" altLang="en-US" dirty="0" smtClean="0">
                <a:solidFill>
                  <a:schemeClr val="bg1"/>
                </a:solidFill>
              </a:rPr>
              <a:t>Mission: Advance </a:t>
            </a:r>
            <a:r>
              <a:rPr lang="en-US" altLang="en-US" dirty="0">
                <a:solidFill>
                  <a:schemeClr val="bg1"/>
                </a:solidFill>
              </a:rPr>
              <a:t>science </a:t>
            </a:r>
            <a:r>
              <a:rPr lang="en-US" altLang="en-US" dirty="0" smtClean="0">
                <a:solidFill>
                  <a:schemeClr val="bg1"/>
                </a:solidFill>
              </a:rPr>
              <a:t>for the benefit of all people</a:t>
            </a:r>
            <a:endParaRPr lang="en-US" altLang="en-US" sz="2400" dirty="0">
              <a:solidFill>
                <a:schemeClr val="bg1"/>
              </a:solidFill>
            </a:endParaRPr>
          </a:p>
          <a:p>
            <a:pPr marL="231775" lvl="1" indent="0" algn="ctr">
              <a:buNone/>
            </a:pPr>
            <a:r>
              <a:rPr lang="en-US" altLang="en-US" sz="2400" dirty="0" smtClean="0">
                <a:solidFill>
                  <a:schemeClr val="bg1"/>
                </a:solidFill>
              </a:rPr>
              <a:t>Visit </a:t>
            </a:r>
            <a:r>
              <a:rPr lang="en-US" altLang="en-US" sz="2400" dirty="0" smtClean="0">
                <a:solidFill>
                  <a:schemeClr val="bg1"/>
                </a:solidFill>
                <a:hlinkClick r:id="rId3"/>
              </a:rPr>
              <a:t>www.aaas.org</a:t>
            </a:r>
            <a:r>
              <a:rPr lang="en-US" altLang="en-US" sz="2400" dirty="0" smtClean="0">
                <a:solidFill>
                  <a:schemeClr val="bg1"/>
                </a:solidFill>
              </a:rPr>
              <a:t> for details</a:t>
            </a:r>
            <a:endParaRPr lang="en-US" altLang="en-US" sz="2400" dirty="0">
              <a:solidFill>
                <a:schemeClr val="bg1"/>
              </a:solidFill>
            </a:endParaRPr>
          </a:p>
        </p:txBody>
      </p:sp>
      <p:sp>
        <p:nvSpPr>
          <p:cNvPr id="13" name="Title 12"/>
          <p:cNvSpPr>
            <a:spLocks noGrp="1"/>
          </p:cNvSpPr>
          <p:nvPr>
            <p:ph type="title" idx="4294967295"/>
          </p:nvPr>
        </p:nvSpPr>
        <p:spPr>
          <a:xfrm>
            <a:off x="1522413" y="381000"/>
            <a:ext cx="9144001" cy="1151586"/>
          </a:xfrm>
        </p:spPr>
        <p:txBody>
          <a:bodyPr>
            <a:normAutofit/>
          </a:bodyPr>
          <a:lstStyle/>
          <a:p>
            <a:r>
              <a:rPr lang="en-US" dirty="0" smtClean="0"/>
              <a:t>AAAS: Journal publisher and so much more</a:t>
            </a:r>
            <a:endParaRPr lang="en-US" i="1" dirty="0"/>
          </a:p>
        </p:txBody>
      </p:sp>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27413" y="2716648"/>
            <a:ext cx="5334000" cy="1600200"/>
          </a:xfrm>
          <a:prstGeom prst="rect">
            <a:avLst/>
          </a:prstGeom>
        </p:spPr>
      </p:pic>
      <p:sp>
        <p:nvSpPr>
          <p:cNvPr id="22" name="TextBox 8"/>
          <p:cNvSpPr txBox="1"/>
          <p:nvPr/>
        </p:nvSpPr>
        <p:spPr>
          <a:xfrm>
            <a:off x="2395568" y="4641273"/>
            <a:ext cx="7455014"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dirty="0" smtClean="0">
                <a:solidFill>
                  <a:srgbClr val="004D86"/>
                </a:solidFill>
              </a:rPr>
              <a:t>ENHANCING</a:t>
            </a:r>
            <a:r>
              <a:rPr lang="en-US" sz="1600" dirty="0">
                <a:solidFill>
                  <a:srgbClr val="004D86"/>
                </a:solidFill>
              </a:rPr>
              <a:t> </a:t>
            </a:r>
            <a:r>
              <a:rPr lang="en-US" sz="1600" dirty="0" smtClean="0">
                <a:solidFill>
                  <a:srgbClr val="004D86"/>
                </a:solidFill>
              </a:rPr>
              <a:t>      GLOBAL         POLICY &amp;             PUBLIC            SUPPORTING</a:t>
            </a:r>
          </a:p>
          <a:p>
            <a:r>
              <a:rPr lang="en-US" sz="1600" dirty="0" smtClean="0">
                <a:solidFill>
                  <a:srgbClr val="004D86"/>
                </a:solidFill>
              </a:rPr>
              <a:t>EDUCATION     OUTREACH     ADVOCACY     ENGAGEMENT      CAREERS</a:t>
            </a:r>
            <a:endParaRPr lang="en-US" sz="1600" dirty="0">
              <a:solidFill>
                <a:srgbClr val="004D86"/>
              </a:solidFill>
            </a:endParaRPr>
          </a:p>
        </p:txBody>
      </p:sp>
    </p:spTree>
    <p:extLst>
      <p:ext uri="{BB962C8B-B14F-4D97-AF65-F5344CB8AC3E}">
        <p14:creationId xmlns:p14="http://schemas.microsoft.com/office/powerpoint/2010/main" val="19946944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63738" y="1618438"/>
            <a:ext cx="5723254" cy="3258354"/>
          </a:xfrm>
        </p:spPr>
        <p:txBody>
          <a:bodyPr>
            <a:normAutofit/>
          </a:bodyPr>
          <a:lstStyle/>
          <a:p>
            <a:pPr>
              <a:buFontTx/>
              <a:buChar char="•"/>
            </a:pPr>
            <a:r>
              <a:rPr lang="en-US" altLang="en-US" dirty="0">
                <a:solidFill>
                  <a:schemeClr val="bg1"/>
                </a:solidFill>
              </a:rPr>
              <a:t>Know your audience</a:t>
            </a:r>
          </a:p>
          <a:p>
            <a:pPr>
              <a:buFontTx/>
              <a:buChar char="•"/>
            </a:pPr>
            <a:r>
              <a:rPr lang="en-US" altLang="en-US" dirty="0">
                <a:solidFill>
                  <a:schemeClr val="bg1"/>
                </a:solidFill>
              </a:rPr>
              <a:t>Write clearly</a:t>
            </a:r>
          </a:p>
          <a:p>
            <a:pPr>
              <a:buFontTx/>
              <a:buChar char="•"/>
            </a:pPr>
            <a:r>
              <a:rPr lang="en-US" altLang="en-US" dirty="0">
                <a:solidFill>
                  <a:schemeClr val="bg1"/>
                </a:solidFill>
              </a:rPr>
              <a:t>Write concisely</a:t>
            </a:r>
          </a:p>
          <a:p>
            <a:pPr>
              <a:buFontTx/>
              <a:buChar char="•"/>
            </a:pPr>
            <a:r>
              <a:rPr lang="en-US" altLang="en-US" dirty="0">
                <a:solidFill>
                  <a:schemeClr val="bg1"/>
                </a:solidFill>
              </a:rPr>
              <a:t>Write accurately</a:t>
            </a:r>
          </a:p>
          <a:p>
            <a:pPr>
              <a:buFontTx/>
              <a:buChar char="•"/>
            </a:pPr>
            <a:r>
              <a:rPr lang="en-US" altLang="en-US" dirty="0">
                <a:solidFill>
                  <a:schemeClr val="bg1"/>
                </a:solidFill>
              </a:rPr>
              <a:t>Follow instructions</a:t>
            </a:r>
          </a:p>
        </p:txBody>
      </p:sp>
      <p:sp>
        <p:nvSpPr>
          <p:cNvPr id="2" name="Title 1"/>
          <p:cNvSpPr>
            <a:spLocks noGrp="1"/>
          </p:cNvSpPr>
          <p:nvPr>
            <p:ph type="title"/>
          </p:nvPr>
        </p:nvSpPr>
        <p:spPr/>
        <p:txBody>
          <a:bodyPr>
            <a:normAutofit/>
          </a:bodyPr>
          <a:lstStyle/>
          <a:p>
            <a:r>
              <a:rPr lang="en-US" dirty="0" smtClean="0"/>
              <a:t>5 Golden Rules</a:t>
            </a:r>
            <a:endParaRPr lang="en-US" i="1" dirty="0"/>
          </a:p>
        </p:txBody>
      </p:sp>
      <p:pic>
        <p:nvPicPr>
          <p:cNvPr id="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32618" y="1485244"/>
            <a:ext cx="1905266" cy="3524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Not Equal 5"/>
          <p:cNvSpPr/>
          <p:nvPr/>
        </p:nvSpPr>
        <p:spPr>
          <a:xfrm>
            <a:off x="5763491" y="2618509"/>
            <a:ext cx="1482436" cy="775855"/>
          </a:xfrm>
          <a:prstGeom prst="mathNotEqual">
            <a:avLst/>
          </a:prstGeom>
          <a:solidFill>
            <a:srgbClr val="C61F26"/>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944212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title="SmartArt sample"/>
          <p:cNvGraphicFramePr>
            <a:graphicFrameLocks noGrp="1"/>
          </p:cNvGraphicFramePr>
          <p:nvPr>
            <p:ph idx="4294967295"/>
            <p:extLst>
              <p:ext uri="{D42A27DB-BD31-4B8C-83A1-F6EECF244321}">
                <p14:modId xmlns:p14="http://schemas.microsoft.com/office/powerpoint/2010/main" val="844096765"/>
              </p:ext>
            </p:extLst>
          </p:nvPr>
        </p:nvGraphicFramePr>
        <p:xfrm>
          <a:off x="221673" y="1163782"/>
          <a:ext cx="11967152" cy="43503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Title 12"/>
          <p:cNvSpPr>
            <a:spLocks noGrp="1"/>
          </p:cNvSpPr>
          <p:nvPr>
            <p:ph type="title" idx="4294967295"/>
          </p:nvPr>
        </p:nvSpPr>
        <p:spPr>
          <a:xfrm>
            <a:off x="1065213" y="284018"/>
            <a:ext cx="9144001" cy="1371600"/>
          </a:xfrm>
        </p:spPr>
        <p:txBody>
          <a:bodyPr/>
          <a:lstStyle/>
          <a:p>
            <a:r>
              <a:rPr lang="en-US" dirty="0" smtClean="0"/>
              <a:t>When writing, think like…</a:t>
            </a:r>
            <a:endParaRPr lang="en-US" dirty="0"/>
          </a:p>
        </p:txBody>
      </p:sp>
    </p:spTree>
    <p:extLst>
      <p:ext uri="{BB962C8B-B14F-4D97-AF65-F5344CB8AC3E}">
        <p14:creationId xmlns:p14="http://schemas.microsoft.com/office/powerpoint/2010/main" val="462238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63738" y="1618438"/>
            <a:ext cx="5723254" cy="3258354"/>
          </a:xfrm>
        </p:spPr>
        <p:txBody>
          <a:bodyPr>
            <a:normAutofit/>
          </a:bodyPr>
          <a:lstStyle/>
          <a:p>
            <a:pPr>
              <a:buFontTx/>
              <a:buChar char="•"/>
            </a:pPr>
            <a:r>
              <a:rPr lang="en-US" altLang="en-US" dirty="0" smtClean="0">
                <a:solidFill>
                  <a:schemeClr val="bg1"/>
                </a:solidFill>
              </a:rPr>
              <a:t>Scientists in your field</a:t>
            </a:r>
          </a:p>
          <a:p>
            <a:pPr>
              <a:buFontTx/>
              <a:buChar char="•"/>
            </a:pPr>
            <a:r>
              <a:rPr lang="en-US" altLang="en-US" dirty="0" smtClean="0">
                <a:solidFill>
                  <a:schemeClr val="bg1"/>
                </a:solidFill>
              </a:rPr>
              <a:t>Scientists outside of your field</a:t>
            </a:r>
          </a:p>
          <a:p>
            <a:pPr>
              <a:buFontTx/>
              <a:buChar char="•"/>
            </a:pPr>
            <a:r>
              <a:rPr lang="en-US" altLang="en-US" dirty="0" smtClean="0">
                <a:solidFill>
                  <a:schemeClr val="bg1"/>
                </a:solidFill>
              </a:rPr>
              <a:t>Reviewers</a:t>
            </a:r>
          </a:p>
          <a:p>
            <a:pPr>
              <a:buFontTx/>
              <a:buChar char="•"/>
            </a:pPr>
            <a:r>
              <a:rPr lang="en-US" altLang="en-US" dirty="0" smtClean="0">
                <a:solidFill>
                  <a:schemeClr val="bg1"/>
                </a:solidFill>
              </a:rPr>
              <a:t>Editors</a:t>
            </a:r>
          </a:p>
          <a:p>
            <a:pPr>
              <a:buFontTx/>
              <a:buChar char="•"/>
            </a:pPr>
            <a:endParaRPr lang="en-US" altLang="en-US" dirty="0" smtClean="0">
              <a:solidFill>
                <a:schemeClr val="bg1"/>
              </a:solidFill>
            </a:endParaRPr>
          </a:p>
          <a:p>
            <a:pPr>
              <a:buFontTx/>
              <a:buChar char="•"/>
            </a:pPr>
            <a:r>
              <a:rPr lang="en-US" altLang="en-US" dirty="0" smtClean="0">
                <a:solidFill>
                  <a:schemeClr val="bg1"/>
                </a:solidFill>
              </a:rPr>
              <a:t>Press and general public</a:t>
            </a:r>
            <a:endParaRPr lang="en-US" altLang="en-US" dirty="0">
              <a:solidFill>
                <a:schemeClr val="bg1"/>
              </a:solidFill>
            </a:endParaRPr>
          </a:p>
        </p:txBody>
      </p:sp>
      <p:sp>
        <p:nvSpPr>
          <p:cNvPr id="2" name="Title 1"/>
          <p:cNvSpPr>
            <a:spLocks noGrp="1"/>
          </p:cNvSpPr>
          <p:nvPr>
            <p:ph type="title"/>
          </p:nvPr>
        </p:nvSpPr>
        <p:spPr/>
        <p:txBody>
          <a:bodyPr>
            <a:normAutofit/>
          </a:bodyPr>
          <a:lstStyle/>
          <a:p>
            <a:r>
              <a:rPr lang="en-US" dirty="0" smtClean="0"/>
              <a:t>Audience</a:t>
            </a:r>
            <a:endParaRPr lang="en-US" i="1" dirty="0"/>
          </a:p>
        </p:txBody>
      </p:sp>
      <p:sp>
        <p:nvSpPr>
          <p:cNvPr id="4" name="Right Brace 3"/>
          <p:cNvSpPr/>
          <p:nvPr/>
        </p:nvSpPr>
        <p:spPr>
          <a:xfrm>
            <a:off x="5818908" y="1482436"/>
            <a:ext cx="360219" cy="2286000"/>
          </a:xfrm>
          <a:prstGeom prst="rightBrace">
            <a:avLst/>
          </a:prstGeom>
          <a:ln w="31750">
            <a:solidFill>
              <a:srgbClr val="C61F2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p:cNvSpPr txBox="1"/>
          <p:nvPr/>
        </p:nvSpPr>
        <p:spPr>
          <a:xfrm>
            <a:off x="6538180" y="2271492"/>
            <a:ext cx="5349019" cy="707886"/>
          </a:xfrm>
          <a:prstGeom prst="rect">
            <a:avLst/>
          </a:prstGeom>
          <a:noFill/>
          <a:ln>
            <a:solidFill>
              <a:schemeClr val="bg2"/>
            </a:solidFill>
          </a:ln>
        </p:spPr>
        <p:txBody>
          <a:bodyPr wrap="square" rtlCol="0" anchor="ctr" anchorCtr="1">
            <a:spAutoFit/>
          </a:bodyPr>
          <a:lstStyle/>
          <a:p>
            <a:r>
              <a:rPr lang="en-US" sz="2000" dirty="0" smtClean="0">
                <a:solidFill>
                  <a:schemeClr val="bg1"/>
                </a:solidFill>
              </a:rPr>
              <a:t>These people are drowning </a:t>
            </a:r>
            <a:r>
              <a:rPr lang="en-US" sz="2000" dirty="0" smtClean="0">
                <a:solidFill>
                  <a:schemeClr val="bg1"/>
                </a:solidFill>
              </a:rPr>
              <a:t>in information</a:t>
            </a:r>
            <a:endParaRPr lang="en-US" sz="2000" dirty="0" smtClean="0">
              <a:solidFill>
                <a:schemeClr val="bg1"/>
              </a:solidFill>
            </a:endParaRPr>
          </a:p>
          <a:p>
            <a:r>
              <a:rPr lang="en-US" sz="2000" dirty="0" smtClean="0">
                <a:solidFill>
                  <a:schemeClr val="bg1"/>
                </a:solidFill>
              </a:rPr>
              <a:t>and very busy!</a:t>
            </a:r>
          </a:p>
        </p:txBody>
      </p:sp>
    </p:spTree>
    <p:extLst>
      <p:ext uri="{BB962C8B-B14F-4D97-AF65-F5344CB8AC3E}">
        <p14:creationId xmlns:p14="http://schemas.microsoft.com/office/powerpoint/2010/main" val="3176364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4294967295"/>
          </p:nvPr>
        </p:nvSpPr>
        <p:spPr>
          <a:xfrm>
            <a:off x="880945" y="1322246"/>
            <a:ext cx="6101746" cy="3028081"/>
          </a:xfrm>
        </p:spPr>
        <p:txBody>
          <a:bodyPr>
            <a:normAutofit/>
          </a:bodyPr>
          <a:lstStyle/>
          <a:p>
            <a:pPr marL="0" indent="0">
              <a:buNone/>
            </a:pPr>
            <a:r>
              <a:rPr lang="en-US" altLang="en-US" sz="2200" b="1" dirty="0" smtClean="0">
                <a:solidFill>
                  <a:schemeClr val="bg1"/>
                </a:solidFill>
              </a:rPr>
              <a:t>Run your own review process</a:t>
            </a:r>
          </a:p>
          <a:p>
            <a:pPr>
              <a:lnSpc>
                <a:spcPct val="100000"/>
              </a:lnSpc>
            </a:pPr>
            <a:r>
              <a:rPr lang="en-US" altLang="en-US" sz="2200" dirty="0" smtClean="0">
                <a:solidFill>
                  <a:schemeClr val="bg1"/>
                </a:solidFill>
              </a:rPr>
              <a:t>A scientist in your own specialty</a:t>
            </a:r>
          </a:p>
          <a:p>
            <a:pPr>
              <a:lnSpc>
                <a:spcPct val="100000"/>
              </a:lnSpc>
            </a:pPr>
            <a:r>
              <a:rPr lang="en-US" altLang="en-US" sz="2200" dirty="0" smtClean="0">
                <a:solidFill>
                  <a:schemeClr val="bg1"/>
                </a:solidFill>
              </a:rPr>
              <a:t>A scientist in an unrelated specialty</a:t>
            </a:r>
          </a:p>
          <a:p>
            <a:pPr>
              <a:lnSpc>
                <a:spcPct val="100000"/>
              </a:lnSpc>
            </a:pPr>
            <a:r>
              <a:rPr lang="en-US" altLang="en-US" sz="2200" dirty="0" smtClean="0">
                <a:solidFill>
                  <a:schemeClr val="bg1"/>
                </a:solidFill>
              </a:rPr>
              <a:t>A good editor for the English language</a:t>
            </a:r>
          </a:p>
        </p:txBody>
      </p:sp>
      <p:sp>
        <p:nvSpPr>
          <p:cNvPr id="13" name="Title 12"/>
          <p:cNvSpPr>
            <a:spLocks noGrp="1"/>
          </p:cNvSpPr>
          <p:nvPr>
            <p:ph type="title" idx="4294967295"/>
          </p:nvPr>
        </p:nvSpPr>
        <p:spPr>
          <a:xfrm>
            <a:off x="1522413" y="381000"/>
            <a:ext cx="9144001" cy="1151586"/>
          </a:xfrm>
        </p:spPr>
        <p:txBody>
          <a:bodyPr>
            <a:normAutofit/>
          </a:bodyPr>
          <a:lstStyle/>
          <a:p>
            <a:r>
              <a:rPr lang="en-US" dirty="0" smtClean="0"/>
              <a:t>Think like a reviewer</a:t>
            </a:r>
            <a:endParaRPr lang="en-US" i="1" dirty="0"/>
          </a:p>
        </p:txBody>
      </p:sp>
      <p:pic>
        <p:nvPicPr>
          <p:cNvPr id="4098" name="Picture 2" descr="File:William Thomson, 1st Baron Kelvin cph.3b11885.jpg"/>
          <p:cNvPicPr>
            <a:picLocks noChangeAspect="1" noChangeArrowheads="1"/>
          </p:cNvPicPr>
          <p:nvPr/>
        </p:nvPicPr>
        <p:blipFill rotWithShape="1">
          <a:blip r:embed="rId3">
            <a:extLst>
              <a:ext uri="{28A0092B-C50C-407E-A947-70E740481C1C}">
                <a14:useLocalDpi xmlns:a14="http://schemas.microsoft.com/office/drawing/2010/main" val="0"/>
              </a:ext>
            </a:extLst>
          </a:blip>
          <a:srcRect t="9106" r="8880" b="16346"/>
          <a:stretch/>
        </p:blipFill>
        <p:spPr bwMode="auto">
          <a:xfrm>
            <a:off x="7193947" y="1322246"/>
            <a:ext cx="4113935" cy="4253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66418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4294967295"/>
          </p:nvPr>
        </p:nvSpPr>
        <p:spPr>
          <a:xfrm>
            <a:off x="603855" y="1219200"/>
            <a:ext cx="5159636" cy="4572000"/>
          </a:xfrm>
        </p:spPr>
        <p:txBody>
          <a:bodyPr>
            <a:normAutofit fontScale="92500" lnSpcReduction="10000"/>
          </a:bodyPr>
          <a:lstStyle/>
          <a:p>
            <a:pPr marL="0" indent="0">
              <a:buNone/>
            </a:pPr>
            <a:r>
              <a:rPr lang="en-US" altLang="en-US" sz="2600" b="1" dirty="0" smtClean="0">
                <a:solidFill>
                  <a:schemeClr val="bg1"/>
                </a:solidFill>
              </a:rPr>
              <a:t>The research</a:t>
            </a:r>
          </a:p>
          <a:p>
            <a:pPr>
              <a:lnSpc>
                <a:spcPct val="110000"/>
              </a:lnSpc>
            </a:pPr>
            <a:r>
              <a:rPr lang="en-US" altLang="en-US" sz="2200" dirty="0" smtClean="0">
                <a:solidFill>
                  <a:schemeClr val="bg1"/>
                </a:solidFill>
              </a:rPr>
              <a:t>Is the result important?</a:t>
            </a:r>
          </a:p>
          <a:p>
            <a:pPr>
              <a:lnSpc>
                <a:spcPct val="110000"/>
              </a:lnSpc>
            </a:pPr>
            <a:r>
              <a:rPr lang="en-US" altLang="en-US" sz="2200" dirty="0" smtClean="0">
                <a:solidFill>
                  <a:schemeClr val="bg1"/>
                </a:solidFill>
              </a:rPr>
              <a:t>Do the conclusions advance new concepts?</a:t>
            </a:r>
          </a:p>
          <a:p>
            <a:pPr>
              <a:lnSpc>
                <a:spcPct val="110000"/>
              </a:lnSpc>
            </a:pPr>
            <a:r>
              <a:rPr lang="en-US" altLang="en-US" sz="2200" dirty="0" smtClean="0">
                <a:solidFill>
                  <a:schemeClr val="bg1"/>
                </a:solidFill>
              </a:rPr>
              <a:t>Is the approach original?</a:t>
            </a:r>
          </a:p>
          <a:p>
            <a:pPr>
              <a:lnSpc>
                <a:spcPct val="110000"/>
              </a:lnSpc>
            </a:pPr>
            <a:r>
              <a:rPr lang="en-US" altLang="en-US" sz="2200" dirty="0" smtClean="0">
                <a:solidFill>
                  <a:schemeClr val="bg1"/>
                </a:solidFill>
              </a:rPr>
              <a:t>Are the data reliable and reproducible (how many n)?</a:t>
            </a:r>
          </a:p>
          <a:p>
            <a:pPr>
              <a:lnSpc>
                <a:spcPct val="110000"/>
              </a:lnSpc>
            </a:pPr>
            <a:r>
              <a:rPr lang="en-US" altLang="en-US" sz="2200" dirty="0" smtClean="0">
                <a:solidFill>
                  <a:schemeClr val="bg1"/>
                </a:solidFill>
              </a:rPr>
              <a:t>Are the data properly quantified and statistically evaluated?</a:t>
            </a:r>
          </a:p>
          <a:p>
            <a:pPr>
              <a:lnSpc>
                <a:spcPct val="110000"/>
              </a:lnSpc>
            </a:pPr>
            <a:r>
              <a:rPr lang="en-US" altLang="en-US" sz="2200" dirty="0" smtClean="0">
                <a:solidFill>
                  <a:schemeClr val="bg1"/>
                </a:solidFill>
              </a:rPr>
              <a:t>Are experiments properly controlled?</a:t>
            </a:r>
          </a:p>
          <a:p>
            <a:endParaRPr lang="en-US" altLang="en-US" sz="2200" dirty="0" smtClean="0">
              <a:solidFill>
                <a:schemeClr val="bg1"/>
              </a:solidFill>
            </a:endParaRPr>
          </a:p>
        </p:txBody>
      </p:sp>
      <p:sp>
        <p:nvSpPr>
          <p:cNvPr id="13" name="Title 12"/>
          <p:cNvSpPr>
            <a:spLocks noGrp="1"/>
          </p:cNvSpPr>
          <p:nvPr>
            <p:ph type="title" idx="4294967295"/>
          </p:nvPr>
        </p:nvSpPr>
        <p:spPr>
          <a:xfrm>
            <a:off x="1522413" y="381000"/>
            <a:ext cx="9144001" cy="838200"/>
          </a:xfrm>
        </p:spPr>
        <p:txBody>
          <a:bodyPr>
            <a:normAutofit/>
          </a:bodyPr>
          <a:lstStyle/>
          <a:p>
            <a:r>
              <a:rPr lang="en-US" dirty="0" smtClean="0"/>
              <a:t>Reviewing the manuscript</a:t>
            </a:r>
            <a:endParaRPr lang="en-US" i="1" dirty="0"/>
          </a:p>
        </p:txBody>
      </p:sp>
      <p:sp>
        <p:nvSpPr>
          <p:cNvPr id="6" name="Content Placeholder 13"/>
          <p:cNvSpPr txBox="1">
            <a:spLocks/>
          </p:cNvSpPr>
          <p:nvPr/>
        </p:nvSpPr>
        <p:spPr>
          <a:xfrm>
            <a:off x="5957456" y="1219200"/>
            <a:ext cx="5902035" cy="5229227"/>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lnSpc>
                <a:spcPct val="90000"/>
              </a:lnSpc>
              <a:spcBef>
                <a:spcPts val="1800"/>
              </a:spcBef>
              <a:buClr>
                <a:srgbClr val="C62326"/>
              </a:buClr>
              <a:buSzPct val="100000"/>
              <a:buFont typeface="Wingdings" charset="2"/>
              <a:buChar char="§"/>
              <a:defRPr sz="2400" kern="1200">
                <a:solidFill>
                  <a:schemeClr val="bg1">
                    <a:lumMod val="50000"/>
                    <a:lumOff val="50000"/>
                  </a:schemeClr>
                </a:solidFill>
                <a:latin typeface="+mn-lt"/>
                <a:ea typeface="+mn-ea"/>
                <a:cs typeface="+mn-cs"/>
              </a:defRPr>
            </a:lvl1pPr>
            <a:lvl2pPr marL="574675" indent="-342900" algn="l" defTabSz="914400" rtl="0" eaLnBrk="1" latinLnBrk="0" hangingPunct="1">
              <a:lnSpc>
                <a:spcPct val="90000"/>
              </a:lnSpc>
              <a:spcBef>
                <a:spcPts val="1200"/>
              </a:spcBef>
              <a:buClr>
                <a:srgbClr val="C62326"/>
              </a:buClr>
              <a:buSzPct val="100000"/>
              <a:buFont typeface="Wingdings" charset="2"/>
              <a:buChar char="§"/>
              <a:defRPr sz="2000" kern="1200">
                <a:solidFill>
                  <a:schemeClr val="bg1">
                    <a:lumMod val="50000"/>
                    <a:lumOff val="50000"/>
                  </a:schemeClr>
                </a:solidFill>
                <a:latin typeface="+mn-lt"/>
                <a:ea typeface="+mn-ea"/>
                <a:cs typeface="+mn-cs"/>
              </a:defRPr>
            </a:lvl2pPr>
            <a:lvl3pPr marL="749300"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3pPr>
            <a:lvl4pPr marL="968375"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4pPr>
            <a:lvl5pPr marL="1143000"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9pPr>
          </a:lstStyle>
          <a:p>
            <a:pPr marL="0" indent="0">
              <a:buFont typeface="Wingdings" charset="2"/>
              <a:buNone/>
            </a:pPr>
            <a:r>
              <a:rPr lang="en-US" altLang="en-US" sz="2600" b="1" dirty="0" smtClean="0">
                <a:solidFill>
                  <a:schemeClr val="bg1"/>
                </a:solidFill>
              </a:rPr>
              <a:t>The presentation</a:t>
            </a:r>
          </a:p>
          <a:p>
            <a:pPr>
              <a:lnSpc>
                <a:spcPct val="120000"/>
              </a:lnSpc>
            </a:pPr>
            <a:r>
              <a:rPr lang="en-US" altLang="en-US" sz="2200" dirty="0" smtClean="0">
                <a:solidFill>
                  <a:schemeClr val="bg1"/>
                </a:solidFill>
              </a:rPr>
              <a:t>Are errors and typos eliminated?</a:t>
            </a:r>
          </a:p>
          <a:p>
            <a:pPr>
              <a:lnSpc>
                <a:spcPct val="120000"/>
              </a:lnSpc>
            </a:pPr>
            <a:r>
              <a:rPr lang="en-US" altLang="en-US" sz="2200" dirty="0" smtClean="0">
                <a:solidFill>
                  <a:schemeClr val="bg1"/>
                </a:solidFill>
              </a:rPr>
              <a:t>Does the text read smoothly?</a:t>
            </a:r>
          </a:p>
          <a:p>
            <a:pPr>
              <a:lnSpc>
                <a:spcPct val="120000"/>
              </a:lnSpc>
            </a:pPr>
            <a:r>
              <a:rPr lang="en-US" altLang="en-US" sz="2200" dirty="0" smtClean="0">
                <a:solidFill>
                  <a:schemeClr val="bg1"/>
                </a:solidFill>
              </a:rPr>
              <a:t>Are needlessly convoluted sentences avoided?</a:t>
            </a:r>
          </a:p>
          <a:p>
            <a:pPr>
              <a:lnSpc>
                <a:spcPct val="120000"/>
              </a:lnSpc>
            </a:pPr>
            <a:r>
              <a:rPr lang="en-US" altLang="en-US" sz="2200" dirty="0" smtClean="0">
                <a:solidFill>
                  <a:schemeClr val="bg1"/>
                </a:solidFill>
              </a:rPr>
              <a:t>Are the results described and not just a written statement of the data?</a:t>
            </a:r>
          </a:p>
          <a:p>
            <a:pPr>
              <a:lnSpc>
                <a:spcPct val="120000"/>
              </a:lnSpc>
            </a:pPr>
            <a:r>
              <a:rPr lang="en-US" altLang="en-US" sz="2200" dirty="0" smtClean="0">
                <a:solidFill>
                  <a:schemeClr val="bg1"/>
                </a:solidFill>
              </a:rPr>
              <a:t>Are the figures clear, well labeled, and selected to show the most critical information?</a:t>
            </a:r>
          </a:p>
          <a:p>
            <a:pPr>
              <a:lnSpc>
                <a:spcPct val="120000"/>
              </a:lnSpc>
            </a:pPr>
            <a:r>
              <a:rPr lang="en-US" altLang="en-US" sz="2200" dirty="0" smtClean="0">
                <a:solidFill>
                  <a:schemeClr val="bg1"/>
                </a:solidFill>
              </a:rPr>
              <a:t>Does the discussion appropriately account for other research?</a:t>
            </a:r>
          </a:p>
          <a:p>
            <a:pPr>
              <a:lnSpc>
                <a:spcPct val="100000"/>
              </a:lnSpc>
            </a:pPr>
            <a:endParaRPr lang="en-US" altLang="en-US" sz="2200" dirty="0" smtClean="0">
              <a:solidFill>
                <a:schemeClr val="bg1"/>
              </a:solidFill>
            </a:endParaRPr>
          </a:p>
          <a:p>
            <a:pPr>
              <a:lnSpc>
                <a:spcPct val="100000"/>
              </a:lnSpc>
            </a:pPr>
            <a:endParaRPr lang="en-US" altLang="en-US" sz="2200" dirty="0" smtClean="0">
              <a:solidFill>
                <a:schemeClr val="bg1"/>
              </a:solidFill>
            </a:endParaRPr>
          </a:p>
          <a:p>
            <a:pPr>
              <a:lnSpc>
                <a:spcPct val="100000"/>
              </a:lnSpc>
            </a:pPr>
            <a:endParaRPr lang="en-US" altLang="en-US" sz="2200" dirty="0" smtClean="0">
              <a:solidFill>
                <a:schemeClr val="bg1"/>
              </a:solidFill>
            </a:endParaRPr>
          </a:p>
          <a:p>
            <a:endParaRPr lang="en-US" altLang="en-US" sz="2200" dirty="0" smtClean="0">
              <a:solidFill>
                <a:schemeClr val="bg1"/>
              </a:solidFill>
            </a:endParaRPr>
          </a:p>
        </p:txBody>
      </p:sp>
    </p:spTree>
    <p:extLst>
      <p:ext uri="{BB962C8B-B14F-4D97-AF65-F5344CB8AC3E}">
        <p14:creationId xmlns:p14="http://schemas.microsoft.com/office/powerpoint/2010/main" val="16069627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4294967295"/>
          </p:nvPr>
        </p:nvSpPr>
        <p:spPr>
          <a:xfrm>
            <a:off x="880945" y="1322246"/>
            <a:ext cx="8484727" cy="4400750"/>
          </a:xfrm>
        </p:spPr>
        <p:txBody>
          <a:bodyPr>
            <a:normAutofit/>
          </a:bodyPr>
          <a:lstStyle/>
          <a:p>
            <a:pPr>
              <a:lnSpc>
                <a:spcPct val="100000"/>
              </a:lnSpc>
            </a:pPr>
            <a:r>
              <a:rPr lang="en-US" altLang="en-US" sz="2200" dirty="0" smtClean="0">
                <a:solidFill>
                  <a:schemeClr val="bg1"/>
                </a:solidFill>
              </a:rPr>
              <a:t>If correct, would this paper be interesting enough for a </a:t>
            </a:r>
            <a:r>
              <a:rPr lang="en-US" altLang="en-US" sz="2200" i="1" dirty="0" smtClean="0">
                <a:solidFill>
                  <a:schemeClr val="bg1"/>
                </a:solidFill>
              </a:rPr>
              <a:t>Science</a:t>
            </a:r>
            <a:r>
              <a:rPr lang="en-US" altLang="en-US" sz="2200" dirty="0" smtClean="0">
                <a:solidFill>
                  <a:schemeClr val="bg1"/>
                </a:solidFill>
              </a:rPr>
              <a:t> journal? </a:t>
            </a:r>
          </a:p>
          <a:p>
            <a:pPr>
              <a:lnSpc>
                <a:spcPct val="100000"/>
              </a:lnSpc>
            </a:pPr>
            <a:r>
              <a:rPr lang="en-US" altLang="en-US" sz="2200" dirty="0" smtClean="0">
                <a:solidFill>
                  <a:schemeClr val="bg1"/>
                </a:solidFill>
              </a:rPr>
              <a:t>If you saw this paper in </a:t>
            </a:r>
            <a:r>
              <a:rPr lang="en-US" altLang="en-US" sz="2200" i="1" dirty="0" smtClean="0">
                <a:solidFill>
                  <a:schemeClr val="bg1"/>
                </a:solidFill>
              </a:rPr>
              <a:t>Science</a:t>
            </a:r>
            <a:r>
              <a:rPr lang="en-US" altLang="en-US" sz="2200" dirty="0" smtClean="0">
                <a:solidFill>
                  <a:schemeClr val="bg1"/>
                </a:solidFill>
              </a:rPr>
              <a:t>, </a:t>
            </a:r>
            <a:r>
              <a:rPr lang="en-US" altLang="en-US" sz="2200" i="1" dirty="0" smtClean="0">
                <a:solidFill>
                  <a:schemeClr val="bg1"/>
                </a:solidFill>
              </a:rPr>
              <a:t>Science Signaling</a:t>
            </a:r>
            <a:r>
              <a:rPr lang="en-US" altLang="en-US" sz="2200" dirty="0" smtClean="0">
                <a:solidFill>
                  <a:schemeClr val="bg1"/>
                </a:solidFill>
              </a:rPr>
              <a:t>, </a:t>
            </a:r>
            <a:r>
              <a:rPr lang="en-US" altLang="en-US" sz="2200" i="1" dirty="0" smtClean="0">
                <a:solidFill>
                  <a:schemeClr val="bg1"/>
                </a:solidFill>
              </a:rPr>
              <a:t>Science Translational Medicine</a:t>
            </a:r>
            <a:r>
              <a:rPr lang="en-US" altLang="en-US" sz="2200" dirty="0" smtClean="0">
                <a:solidFill>
                  <a:schemeClr val="bg1"/>
                </a:solidFill>
              </a:rPr>
              <a:t>, or </a:t>
            </a:r>
            <a:r>
              <a:rPr lang="en-US" altLang="en-US" sz="2200" i="1" dirty="0" smtClean="0">
                <a:solidFill>
                  <a:schemeClr val="bg1"/>
                </a:solidFill>
              </a:rPr>
              <a:t>Science Advances</a:t>
            </a:r>
            <a:r>
              <a:rPr lang="en-US" altLang="en-US" sz="2200" dirty="0" smtClean="0">
                <a:solidFill>
                  <a:schemeClr val="bg1"/>
                </a:solidFill>
              </a:rPr>
              <a:t> would you say</a:t>
            </a:r>
          </a:p>
          <a:p>
            <a:pPr lvl="1">
              <a:lnSpc>
                <a:spcPct val="100000"/>
              </a:lnSpc>
            </a:pPr>
            <a:r>
              <a:rPr lang="en-US" altLang="en-US" sz="1800" b="1" dirty="0" smtClean="0">
                <a:solidFill>
                  <a:schemeClr val="bg1"/>
                </a:solidFill>
              </a:rPr>
              <a:t>“Cool!”</a:t>
            </a:r>
          </a:p>
          <a:p>
            <a:pPr lvl="1">
              <a:lnSpc>
                <a:spcPct val="100000"/>
              </a:lnSpc>
            </a:pPr>
            <a:r>
              <a:rPr lang="en-US" altLang="en-US" sz="1800" b="1" dirty="0" smtClean="0">
                <a:solidFill>
                  <a:schemeClr val="bg1"/>
                </a:solidFill>
              </a:rPr>
              <a:t>“This changes my entire way of thinking!”</a:t>
            </a:r>
          </a:p>
          <a:p>
            <a:pPr lvl="1">
              <a:lnSpc>
                <a:spcPct val="100000"/>
              </a:lnSpc>
            </a:pPr>
            <a:r>
              <a:rPr lang="en-US" altLang="en-US" sz="1800" b="1" dirty="0" smtClean="0">
                <a:solidFill>
                  <a:schemeClr val="bg1"/>
                </a:solidFill>
              </a:rPr>
              <a:t>“I can’t wait to share this with my lab!”</a:t>
            </a:r>
          </a:p>
          <a:p>
            <a:pPr lvl="1">
              <a:lnSpc>
                <a:spcPct val="100000"/>
              </a:lnSpc>
            </a:pPr>
            <a:r>
              <a:rPr lang="en-US" altLang="en-US" sz="1800" b="1" dirty="0" smtClean="0">
                <a:solidFill>
                  <a:schemeClr val="bg1"/>
                </a:solidFill>
              </a:rPr>
              <a:t>“What were those idiot editors thinking?”</a:t>
            </a:r>
          </a:p>
          <a:p>
            <a:pPr>
              <a:lnSpc>
                <a:spcPct val="100000"/>
              </a:lnSpc>
            </a:pPr>
            <a:endParaRPr lang="en-US" altLang="en-US" sz="2200" dirty="0" smtClean="0">
              <a:solidFill>
                <a:schemeClr val="bg1"/>
              </a:solidFill>
            </a:endParaRPr>
          </a:p>
        </p:txBody>
      </p:sp>
      <p:sp>
        <p:nvSpPr>
          <p:cNvPr id="13" name="Title 12"/>
          <p:cNvSpPr>
            <a:spLocks noGrp="1"/>
          </p:cNvSpPr>
          <p:nvPr>
            <p:ph type="title" idx="4294967295"/>
          </p:nvPr>
        </p:nvSpPr>
        <p:spPr>
          <a:xfrm>
            <a:off x="637309" y="381000"/>
            <a:ext cx="10029105" cy="1151586"/>
          </a:xfrm>
        </p:spPr>
        <p:txBody>
          <a:bodyPr>
            <a:normAutofit/>
          </a:bodyPr>
          <a:lstStyle/>
          <a:p>
            <a:r>
              <a:rPr lang="en-US" dirty="0" smtClean="0"/>
              <a:t>Think like a reviewer for a </a:t>
            </a:r>
            <a:r>
              <a:rPr lang="en-US" i="1" dirty="0" smtClean="0"/>
              <a:t>Science</a:t>
            </a:r>
            <a:r>
              <a:rPr lang="en-US" dirty="0" smtClean="0"/>
              <a:t> journal</a:t>
            </a:r>
            <a:endParaRPr lang="en-US" i="1" dirty="0"/>
          </a:p>
        </p:txBody>
      </p:sp>
    </p:spTree>
    <p:extLst>
      <p:ext uri="{BB962C8B-B14F-4D97-AF65-F5344CB8AC3E}">
        <p14:creationId xmlns:p14="http://schemas.microsoft.com/office/powerpoint/2010/main" val="35002211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4294967295"/>
          </p:nvPr>
        </p:nvSpPr>
        <p:spPr>
          <a:xfrm>
            <a:off x="880945" y="1205345"/>
            <a:ext cx="9357564" cy="4558145"/>
          </a:xfrm>
        </p:spPr>
        <p:txBody>
          <a:bodyPr>
            <a:normAutofit/>
          </a:bodyPr>
          <a:lstStyle/>
          <a:p>
            <a:pPr>
              <a:lnSpc>
                <a:spcPct val="100000"/>
              </a:lnSpc>
            </a:pPr>
            <a:r>
              <a:rPr lang="en-US" altLang="en-US" sz="2200" dirty="0">
                <a:solidFill>
                  <a:schemeClr val="bg1"/>
                </a:solidFill>
              </a:rPr>
              <a:t>This is your chance to speak directly to the editor.</a:t>
            </a:r>
          </a:p>
          <a:p>
            <a:pPr lvl="1">
              <a:lnSpc>
                <a:spcPct val="100000"/>
              </a:lnSpc>
            </a:pPr>
            <a:r>
              <a:rPr lang="en-US" altLang="en-US" sz="1900" dirty="0">
                <a:solidFill>
                  <a:schemeClr val="bg1"/>
                </a:solidFill>
              </a:rPr>
              <a:t>Explain the overall context of your results. What problem do they solve?</a:t>
            </a:r>
          </a:p>
          <a:p>
            <a:pPr lvl="1">
              <a:lnSpc>
                <a:spcPct val="100000"/>
              </a:lnSpc>
            </a:pPr>
            <a:r>
              <a:rPr lang="en-US" altLang="en-US" sz="1900" dirty="0">
                <a:solidFill>
                  <a:schemeClr val="bg1"/>
                </a:solidFill>
              </a:rPr>
              <a:t>Explain why you are excited about your work.</a:t>
            </a:r>
            <a:br>
              <a:rPr lang="en-US" altLang="en-US" sz="1900" dirty="0">
                <a:solidFill>
                  <a:schemeClr val="bg1"/>
                </a:solidFill>
              </a:rPr>
            </a:br>
            <a:r>
              <a:rPr lang="en-US" altLang="en-US" sz="1900" dirty="0">
                <a:solidFill>
                  <a:schemeClr val="bg1"/>
                </a:solidFill>
              </a:rPr>
              <a:t>(Don’t forget to do these in the paper, also!) </a:t>
            </a:r>
          </a:p>
          <a:p>
            <a:pPr>
              <a:lnSpc>
                <a:spcPct val="100000"/>
              </a:lnSpc>
            </a:pPr>
            <a:r>
              <a:rPr lang="en-US" altLang="en-US" sz="2200" dirty="0">
                <a:solidFill>
                  <a:schemeClr val="bg1"/>
                </a:solidFill>
              </a:rPr>
              <a:t>Keep it short, preferably 1 page.</a:t>
            </a:r>
          </a:p>
          <a:p>
            <a:pPr>
              <a:lnSpc>
                <a:spcPct val="100000"/>
              </a:lnSpc>
            </a:pPr>
            <a:r>
              <a:rPr lang="en-US" altLang="en-US" sz="2200" dirty="0">
                <a:solidFill>
                  <a:schemeClr val="bg1"/>
                </a:solidFill>
              </a:rPr>
              <a:t>Have someone else proofread and edit it, especially if English is not your first language.</a:t>
            </a:r>
          </a:p>
          <a:p>
            <a:pPr>
              <a:lnSpc>
                <a:spcPct val="100000"/>
              </a:lnSpc>
            </a:pPr>
            <a:r>
              <a:rPr lang="en-US" altLang="en-US" sz="2200" dirty="0">
                <a:solidFill>
                  <a:schemeClr val="bg1"/>
                </a:solidFill>
              </a:rPr>
              <a:t>If you are re-using your cover letter from submission of the paper to another journal, don’t forget to change the name of the journal!!!</a:t>
            </a:r>
          </a:p>
          <a:p>
            <a:pPr>
              <a:lnSpc>
                <a:spcPct val="100000"/>
              </a:lnSpc>
            </a:pPr>
            <a:endParaRPr lang="en-US" altLang="en-US" sz="2200" dirty="0" smtClean="0">
              <a:solidFill>
                <a:schemeClr val="bg1"/>
              </a:solidFill>
            </a:endParaRPr>
          </a:p>
        </p:txBody>
      </p:sp>
      <p:sp>
        <p:nvSpPr>
          <p:cNvPr id="13" name="Title 12"/>
          <p:cNvSpPr>
            <a:spLocks noGrp="1"/>
          </p:cNvSpPr>
          <p:nvPr>
            <p:ph type="title" idx="4294967295"/>
          </p:nvPr>
        </p:nvSpPr>
        <p:spPr>
          <a:xfrm>
            <a:off x="637309" y="381000"/>
            <a:ext cx="10029105" cy="1151586"/>
          </a:xfrm>
        </p:spPr>
        <p:txBody>
          <a:bodyPr>
            <a:normAutofit/>
          </a:bodyPr>
          <a:lstStyle/>
          <a:p>
            <a:r>
              <a:rPr lang="en-US" dirty="0" smtClean="0"/>
              <a:t>The cover letter</a:t>
            </a:r>
            <a:endParaRPr lang="en-US" i="1" dirty="0"/>
          </a:p>
        </p:txBody>
      </p:sp>
    </p:spTree>
    <p:extLst>
      <p:ext uri="{BB962C8B-B14F-4D97-AF65-F5344CB8AC3E}">
        <p14:creationId xmlns:p14="http://schemas.microsoft.com/office/powerpoint/2010/main" val="1291624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4294967295"/>
          </p:nvPr>
        </p:nvSpPr>
        <p:spPr>
          <a:xfrm>
            <a:off x="222132" y="1377664"/>
            <a:ext cx="5638341" cy="4136445"/>
          </a:xfrm>
        </p:spPr>
        <p:txBody>
          <a:bodyPr>
            <a:normAutofit/>
          </a:bodyPr>
          <a:lstStyle/>
          <a:p>
            <a:pPr>
              <a:lnSpc>
                <a:spcPct val="100000"/>
              </a:lnSpc>
            </a:pPr>
            <a:r>
              <a:rPr lang="en-US" altLang="en-US" sz="2200" dirty="0" smtClean="0">
                <a:solidFill>
                  <a:schemeClr val="bg1"/>
                </a:solidFill>
              </a:rPr>
              <a:t>Are there good reasons to reject this paper?</a:t>
            </a:r>
          </a:p>
          <a:p>
            <a:pPr>
              <a:lnSpc>
                <a:spcPct val="100000"/>
              </a:lnSpc>
            </a:pPr>
            <a:r>
              <a:rPr lang="en-US" altLang="en-US" sz="2200" dirty="0" smtClean="0">
                <a:solidFill>
                  <a:schemeClr val="bg1"/>
                </a:solidFill>
              </a:rPr>
              <a:t>Are there </a:t>
            </a:r>
            <a:r>
              <a:rPr lang="en-US" altLang="en-US" sz="2200" dirty="0" smtClean="0">
                <a:solidFill>
                  <a:schemeClr val="bg1"/>
                </a:solidFill>
              </a:rPr>
              <a:t>good reasons to proceed with this paper?</a:t>
            </a:r>
          </a:p>
          <a:p>
            <a:pPr>
              <a:lnSpc>
                <a:spcPct val="100000"/>
              </a:lnSpc>
            </a:pPr>
            <a:r>
              <a:rPr lang="en-US" altLang="en-US" sz="2200" dirty="0" smtClean="0">
                <a:solidFill>
                  <a:schemeClr val="bg1"/>
                </a:solidFill>
              </a:rPr>
              <a:t>Is the paper within the journal’s scope?</a:t>
            </a:r>
          </a:p>
          <a:p>
            <a:pPr>
              <a:lnSpc>
                <a:spcPct val="100000"/>
              </a:lnSpc>
            </a:pPr>
            <a:r>
              <a:rPr lang="en-US" altLang="en-US" sz="2200" dirty="0" smtClean="0">
                <a:solidFill>
                  <a:schemeClr val="bg1"/>
                </a:solidFill>
              </a:rPr>
              <a:t>Is the paper competitive?</a:t>
            </a:r>
          </a:p>
          <a:p>
            <a:pPr>
              <a:lnSpc>
                <a:spcPct val="100000"/>
              </a:lnSpc>
            </a:pPr>
            <a:r>
              <a:rPr lang="en-US" altLang="en-US" sz="2200" dirty="0" smtClean="0">
                <a:solidFill>
                  <a:schemeClr val="bg1"/>
                </a:solidFill>
              </a:rPr>
              <a:t>Can I convince my fellow editors of the value of this paper?</a:t>
            </a:r>
          </a:p>
        </p:txBody>
      </p:sp>
      <p:sp>
        <p:nvSpPr>
          <p:cNvPr id="13" name="Title 12"/>
          <p:cNvSpPr>
            <a:spLocks noGrp="1"/>
          </p:cNvSpPr>
          <p:nvPr>
            <p:ph type="title" idx="4294967295"/>
          </p:nvPr>
        </p:nvSpPr>
        <p:spPr>
          <a:xfrm>
            <a:off x="1522413" y="381000"/>
            <a:ext cx="9144001" cy="1151586"/>
          </a:xfrm>
        </p:spPr>
        <p:txBody>
          <a:bodyPr>
            <a:normAutofit/>
          </a:bodyPr>
          <a:lstStyle/>
          <a:p>
            <a:r>
              <a:rPr lang="en-US" dirty="0" smtClean="0"/>
              <a:t>Think like an editor</a:t>
            </a:r>
            <a:endParaRPr lang="en-US" i="1"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3878" y="956793"/>
            <a:ext cx="5486400" cy="4876800"/>
          </a:xfrm>
          <a:prstGeom prst="rect">
            <a:avLst/>
          </a:prstGeom>
        </p:spPr>
      </p:pic>
      <p:sp>
        <p:nvSpPr>
          <p:cNvPr id="3" name="TextBox 2"/>
          <p:cNvSpPr txBox="1"/>
          <p:nvPr/>
        </p:nvSpPr>
        <p:spPr>
          <a:xfrm>
            <a:off x="3931818" y="6052005"/>
            <a:ext cx="184731" cy="246221"/>
          </a:xfrm>
          <a:prstGeom prst="rect">
            <a:avLst/>
          </a:prstGeom>
          <a:noFill/>
          <a:ln>
            <a:solidFill>
              <a:schemeClr val="bg2"/>
            </a:solidFill>
          </a:ln>
        </p:spPr>
        <p:txBody>
          <a:bodyPr wrap="none" rtlCol="0" anchor="ctr" anchorCtr="1">
            <a:spAutoFit/>
          </a:bodyPr>
          <a:lstStyle/>
          <a:p>
            <a:endParaRPr lang="en-US" sz="1000" dirty="0" smtClean="0">
              <a:solidFill>
                <a:schemeClr val="bg1"/>
              </a:solidFill>
            </a:endParaRPr>
          </a:p>
        </p:txBody>
      </p:sp>
    </p:spTree>
    <p:extLst>
      <p:ext uri="{BB962C8B-B14F-4D97-AF65-F5344CB8AC3E}">
        <p14:creationId xmlns:p14="http://schemas.microsoft.com/office/powerpoint/2010/main" val="4611151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4294967295"/>
          </p:nvPr>
        </p:nvSpPr>
        <p:spPr>
          <a:xfrm>
            <a:off x="222132" y="1377664"/>
            <a:ext cx="5638341" cy="4136445"/>
          </a:xfrm>
        </p:spPr>
        <p:txBody>
          <a:bodyPr>
            <a:normAutofit/>
          </a:bodyPr>
          <a:lstStyle/>
          <a:p>
            <a:pPr>
              <a:lnSpc>
                <a:spcPct val="100000"/>
              </a:lnSpc>
            </a:pPr>
            <a:r>
              <a:rPr lang="en-US" altLang="en-US" sz="2200" dirty="0" smtClean="0">
                <a:solidFill>
                  <a:schemeClr val="bg1"/>
                </a:solidFill>
              </a:rPr>
              <a:t>Can I grasp the main finding and importance from the abstract and cover letter?</a:t>
            </a:r>
          </a:p>
          <a:p>
            <a:pPr>
              <a:lnSpc>
                <a:spcPct val="100000"/>
              </a:lnSpc>
            </a:pPr>
            <a:r>
              <a:rPr lang="en-US" altLang="en-US" sz="2200" dirty="0" smtClean="0">
                <a:solidFill>
                  <a:schemeClr val="bg1"/>
                </a:solidFill>
              </a:rPr>
              <a:t>Is the title reflective of the main findings of the study?</a:t>
            </a:r>
          </a:p>
          <a:p>
            <a:pPr>
              <a:lnSpc>
                <a:spcPct val="100000"/>
              </a:lnSpc>
            </a:pPr>
            <a:r>
              <a:rPr lang="en-US" altLang="en-US" sz="2200" dirty="0" smtClean="0">
                <a:solidFill>
                  <a:schemeClr val="bg1"/>
                </a:solidFill>
              </a:rPr>
              <a:t>If I am having trouble grasping the message because of awkward writing or poorly presented figures, how will reviewers react?</a:t>
            </a:r>
          </a:p>
          <a:p>
            <a:pPr>
              <a:lnSpc>
                <a:spcPct val="100000"/>
              </a:lnSpc>
            </a:pPr>
            <a:endParaRPr lang="en-US" altLang="en-US" sz="2200" dirty="0" smtClean="0">
              <a:solidFill>
                <a:schemeClr val="bg1"/>
              </a:solidFill>
            </a:endParaRPr>
          </a:p>
        </p:txBody>
      </p:sp>
      <p:sp>
        <p:nvSpPr>
          <p:cNvPr id="13" name="Title 12"/>
          <p:cNvSpPr>
            <a:spLocks noGrp="1"/>
          </p:cNvSpPr>
          <p:nvPr>
            <p:ph type="title" idx="4294967295"/>
          </p:nvPr>
        </p:nvSpPr>
        <p:spPr>
          <a:xfrm>
            <a:off x="1522413" y="381000"/>
            <a:ext cx="9144001" cy="1151586"/>
          </a:xfrm>
        </p:spPr>
        <p:txBody>
          <a:bodyPr>
            <a:normAutofit/>
          </a:bodyPr>
          <a:lstStyle/>
          <a:p>
            <a:r>
              <a:rPr lang="en-US" dirty="0" smtClean="0"/>
              <a:t>Think like an editor</a:t>
            </a:r>
            <a:endParaRPr lang="en-US" i="1"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3878" y="956793"/>
            <a:ext cx="5486400" cy="4876800"/>
          </a:xfrm>
          <a:prstGeom prst="rect">
            <a:avLst/>
          </a:prstGeom>
        </p:spPr>
      </p:pic>
      <p:sp>
        <p:nvSpPr>
          <p:cNvPr id="3" name="TextBox 2"/>
          <p:cNvSpPr txBox="1"/>
          <p:nvPr/>
        </p:nvSpPr>
        <p:spPr>
          <a:xfrm>
            <a:off x="3931818" y="6052005"/>
            <a:ext cx="184731" cy="246221"/>
          </a:xfrm>
          <a:prstGeom prst="rect">
            <a:avLst/>
          </a:prstGeom>
          <a:noFill/>
          <a:ln>
            <a:solidFill>
              <a:schemeClr val="bg2"/>
            </a:solidFill>
          </a:ln>
        </p:spPr>
        <p:txBody>
          <a:bodyPr wrap="none" rtlCol="0" anchor="ctr" anchorCtr="1">
            <a:spAutoFit/>
          </a:bodyPr>
          <a:lstStyle/>
          <a:p>
            <a:endParaRPr lang="en-US" sz="1000" dirty="0" smtClean="0">
              <a:solidFill>
                <a:schemeClr val="bg1"/>
              </a:solidFill>
            </a:endParaRPr>
          </a:p>
        </p:txBody>
      </p:sp>
    </p:spTree>
    <p:extLst>
      <p:ext uri="{BB962C8B-B14F-4D97-AF65-F5344CB8AC3E}">
        <p14:creationId xmlns:p14="http://schemas.microsoft.com/office/powerpoint/2010/main" val="32331899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idx="4294967295"/>
          </p:nvPr>
        </p:nvSpPr>
        <p:spPr>
          <a:xfrm>
            <a:off x="1522413" y="381000"/>
            <a:ext cx="9144001" cy="1151586"/>
          </a:xfrm>
        </p:spPr>
        <p:txBody>
          <a:bodyPr>
            <a:normAutofit/>
          </a:bodyPr>
          <a:lstStyle/>
          <a:p>
            <a:r>
              <a:rPr lang="en-US" dirty="0" smtClean="0"/>
              <a:t>Rewrite and edit for clarity</a:t>
            </a:r>
            <a:endParaRPr lang="en-US" i="1" dirty="0"/>
          </a:p>
        </p:txBody>
      </p:sp>
      <p:sp>
        <p:nvSpPr>
          <p:cNvPr id="3" name="TextBox 2"/>
          <p:cNvSpPr txBox="1"/>
          <p:nvPr/>
        </p:nvSpPr>
        <p:spPr>
          <a:xfrm>
            <a:off x="3931818" y="6052005"/>
            <a:ext cx="184731" cy="246221"/>
          </a:xfrm>
          <a:prstGeom prst="rect">
            <a:avLst/>
          </a:prstGeom>
          <a:noFill/>
          <a:ln>
            <a:solidFill>
              <a:schemeClr val="bg2"/>
            </a:solidFill>
          </a:ln>
        </p:spPr>
        <p:txBody>
          <a:bodyPr wrap="none" rtlCol="0" anchor="ctr" anchorCtr="1">
            <a:spAutoFit/>
          </a:bodyPr>
          <a:lstStyle/>
          <a:p>
            <a:endParaRPr lang="en-US" sz="1000" dirty="0" smtClean="0">
              <a:solidFill>
                <a:schemeClr val="bg1"/>
              </a:solidFill>
            </a:endParaRPr>
          </a:p>
        </p:txBody>
      </p:sp>
      <p:sp>
        <p:nvSpPr>
          <p:cNvPr id="6" name="Rectangle 5"/>
          <p:cNvSpPr/>
          <p:nvPr/>
        </p:nvSpPr>
        <p:spPr>
          <a:xfrm>
            <a:off x="1522413" y="2182092"/>
            <a:ext cx="7499768" cy="2123658"/>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400" b="1" cap="none" spc="0" dirty="0" smtClean="0">
                <a:ln/>
                <a:solidFill>
                  <a:srgbClr val="C00000"/>
                </a:solidFill>
                <a:effectLst/>
              </a:rPr>
              <a:t>Make sure that </a:t>
            </a:r>
            <a:r>
              <a:rPr lang="en-US" sz="4400" b="1" u="sng" cap="none" spc="0" dirty="0" smtClean="0">
                <a:ln/>
                <a:solidFill>
                  <a:srgbClr val="C00000"/>
                </a:solidFill>
                <a:effectLst/>
              </a:rPr>
              <a:t>every word </a:t>
            </a:r>
            <a:r>
              <a:rPr lang="en-US" sz="4400" b="1" cap="none" spc="0" dirty="0" smtClean="0">
                <a:ln/>
                <a:solidFill>
                  <a:srgbClr val="C00000"/>
                </a:solidFill>
                <a:effectLst/>
              </a:rPr>
              <a:t>in </a:t>
            </a:r>
            <a:r>
              <a:rPr lang="en-US" sz="4400" b="1" u="sng" cap="none" spc="0" dirty="0" smtClean="0">
                <a:ln/>
                <a:solidFill>
                  <a:srgbClr val="C00000"/>
                </a:solidFill>
                <a:effectLst/>
              </a:rPr>
              <a:t>every sentence</a:t>
            </a:r>
            <a:r>
              <a:rPr lang="en-US" sz="4400" b="1" cap="none" spc="0" dirty="0" smtClean="0">
                <a:ln/>
                <a:solidFill>
                  <a:srgbClr val="C00000"/>
                </a:solidFill>
                <a:effectLst/>
              </a:rPr>
              <a:t> says what you really mean!</a:t>
            </a:r>
            <a:endParaRPr lang="en-US" sz="4400" b="1" cap="none" spc="0" dirty="0">
              <a:ln/>
              <a:solidFill>
                <a:srgbClr val="C00000"/>
              </a:solidFill>
              <a:effectLst/>
            </a:endParaRPr>
          </a:p>
        </p:txBody>
      </p:sp>
    </p:spTree>
    <p:extLst>
      <p:ext uri="{BB962C8B-B14F-4D97-AF65-F5344CB8AC3E}">
        <p14:creationId xmlns:p14="http://schemas.microsoft.com/office/powerpoint/2010/main" val="13051077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idx="4294967295"/>
          </p:nvPr>
        </p:nvSpPr>
        <p:spPr>
          <a:xfrm>
            <a:off x="1522413" y="381000"/>
            <a:ext cx="9144001" cy="1371600"/>
          </a:xfrm>
        </p:spPr>
        <p:txBody>
          <a:bodyPr/>
          <a:lstStyle/>
          <a:p>
            <a:r>
              <a:rPr lang="en-US" dirty="0" smtClean="0"/>
              <a:t>The </a:t>
            </a:r>
            <a:r>
              <a:rPr lang="en-US" i="1" dirty="0" smtClean="0"/>
              <a:t>Science</a:t>
            </a:r>
            <a:r>
              <a:rPr lang="en-US" dirty="0" smtClean="0"/>
              <a:t> Family of Journals</a:t>
            </a:r>
            <a:endParaRPr lang="en-US" dirty="0"/>
          </a:p>
        </p:txBody>
      </p:sp>
      <p:pic>
        <p:nvPicPr>
          <p:cNvPr id="1028" name="Picture 4" descr="Cover image expans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0764" y="1676032"/>
            <a:ext cx="3295650" cy="419100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264024" y="1676032"/>
            <a:ext cx="4383742" cy="2792111"/>
          </a:xfrm>
          <a:prstGeom prst="rect">
            <a:avLst/>
          </a:prstGeom>
          <a:noFill/>
          <a:ln>
            <a:solidFill>
              <a:schemeClr val="bg2"/>
            </a:solidFill>
          </a:ln>
        </p:spPr>
        <p:txBody>
          <a:bodyPr wrap="square" rtlCol="0" anchor="ctr" anchorCtr="1">
            <a:spAutoFit/>
          </a:bodyPr>
          <a:lstStyle/>
          <a:p>
            <a:pPr marL="342900" indent="-342900">
              <a:lnSpc>
                <a:spcPct val="150000"/>
              </a:lnSpc>
              <a:buClr>
                <a:srgbClr val="C62326"/>
              </a:buClr>
              <a:buFont typeface="Wingdings" panose="05000000000000000000" pitchFamily="2" charset="2"/>
              <a:buChar char="§"/>
            </a:pPr>
            <a:r>
              <a:rPr lang="en-US" sz="2400" dirty="0" smtClean="0">
                <a:solidFill>
                  <a:schemeClr val="bg1"/>
                </a:solidFill>
              </a:rPr>
              <a:t>First issues in1880</a:t>
            </a:r>
          </a:p>
          <a:p>
            <a:pPr marL="342900" indent="-342900">
              <a:lnSpc>
                <a:spcPct val="150000"/>
              </a:lnSpc>
              <a:buClr>
                <a:srgbClr val="C62326"/>
              </a:buClr>
              <a:buFont typeface="Wingdings" panose="05000000000000000000" pitchFamily="2" charset="2"/>
              <a:buChar char="§"/>
            </a:pPr>
            <a:r>
              <a:rPr lang="en-US" sz="2400" dirty="0" smtClean="0">
                <a:solidFill>
                  <a:schemeClr val="bg1"/>
                </a:solidFill>
              </a:rPr>
              <a:t>Weekly in print and online</a:t>
            </a:r>
          </a:p>
          <a:p>
            <a:pPr marL="342900" indent="-342900">
              <a:lnSpc>
                <a:spcPct val="150000"/>
              </a:lnSpc>
              <a:buClr>
                <a:srgbClr val="C62326"/>
              </a:buClr>
              <a:buFont typeface="Wingdings" panose="05000000000000000000" pitchFamily="2" charset="2"/>
              <a:buChar char="§"/>
            </a:pPr>
            <a:r>
              <a:rPr lang="en-US" sz="2400" dirty="0" smtClean="0">
                <a:solidFill>
                  <a:schemeClr val="bg1"/>
                </a:solidFill>
              </a:rPr>
              <a:t>Interdisciplinary scientific journal</a:t>
            </a:r>
          </a:p>
          <a:p>
            <a:pPr marL="342900" indent="-342900">
              <a:lnSpc>
                <a:spcPct val="150000"/>
              </a:lnSpc>
              <a:buClr>
                <a:srgbClr val="C62326"/>
              </a:buClr>
              <a:buFont typeface="Wingdings" panose="05000000000000000000" pitchFamily="2" charset="2"/>
              <a:buChar char="§"/>
            </a:pPr>
            <a:r>
              <a:rPr lang="en-US" sz="2400" dirty="0" smtClean="0">
                <a:solidFill>
                  <a:schemeClr val="bg1"/>
                </a:solidFill>
              </a:rPr>
              <a:t>Subscription</a:t>
            </a:r>
          </a:p>
        </p:txBody>
      </p:sp>
    </p:spTree>
    <p:extLst>
      <p:ext uri="{BB962C8B-B14F-4D97-AF65-F5344CB8AC3E}">
        <p14:creationId xmlns:p14="http://schemas.microsoft.com/office/powerpoint/2010/main" val="3320333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Quick quiz: What were the 5 Golden Rules?</a:t>
            </a:r>
            <a:endParaRPr lang="en-US" i="1" dirty="0"/>
          </a:p>
        </p:txBody>
      </p:sp>
      <p:pic>
        <p:nvPicPr>
          <p:cNvPr id="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32618" y="1485244"/>
            <a:ext cx="1905266" cy="3524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Not Equal 5"/>
          <p:cNvSpPr/>
          <p:nvPr/>
        </p:nvSpPr>
        <p:spPr>
          <a:xfrm>
            <a:off x="5763491" y="2618509"/>
            <a:ext cx="1482436" cy="775855"/>
          </a:xfrm>
          <a:prstGeom prst="mathNotEqual">
            <a:avLst/>
          </a:prstGeom>
          <a:solidFill>
            <a:srgbClr val="C61F26"/>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dirty="0">
              <a:solidFill>
                <a:schemeClr val="tx1"/>
              </a:solidFill>
            </a:endParaRPr>
          </a:p>
        </p:txBody>
      </p:sp>
      <p:sp>
        <p:nvSpPr>
          <p:cNvPr id="7" name="Content Placeholder 2"/>
          <p:cNvSpPr>
            <a:spLocks noGrp="1"/>
          </p:cNvSpPr>
          <p:nvPr>
            <p:ph sz="half" idx="1"/>
          </p:nvPr>
        </p:nvSpPr>
        <p:spPr/>
        <p:txBody>
          <a:bodyPr>
            <a:normAutofit/>
          </a:bodyPr>
          <a:lstStyle/>
          <a:p>
            <a:pPr>
              <a:buFontTx/>
              <a:buChar char="•"/>
            </a:pPr>
            <a:r>
              <a:rPr lang="en-US" altLang="en-US" dirty="0">
                <a:solidFill>
                  <a:schemeClr val="bg1"/>
                </a:solidFill>
              </a:rPr>
              <a:t>Know your audience</a:t>
            </a:r>
          </a:p>
          <a:p>
            <a:pPr>
              <a:buFontTx/>
              <a:buChar char="•"/>
            </a:pPr>
            <a:r>
              <a:rPr lang="en-US" altLang="en-US" dirty="0">
                <a:solidFill>
                  <a:schemeClr val="bg1"/>
                </a:solidFill>
              </a:rPr>
              <a:t>Write clearly</a:t>
            </a:r>
          </a:p>
          <a:p>
            <a:pPr>
              <a:buFontTx/>
              <a:buChar char="•"/>
            </a:pPr>
            <a:r>
              <a:rPr lang="en-US" altLang="en-US" dirty="0">
                <a:solidFill>
                  <a:schemeClr val="bg1"/>
                </a:solidFill>
              </a:rPr>
              <a:t>Write concisely</a:t>
            </a:r>
          </a:p>
          <a:p>
            <a:pPr>
              <a:buFontTx/>
              <a:buChar char="•"/>
            </a:pPr>
            <a:r>
              <a:rPr lang="en-US" altLang="en-US" dirty="0">
                <a:solidFill>
                  <a:schemeClr val="bg1"/>
                </a:solidFill>
              </a:rPr>
              <a:t>Write accurately</a:t>
            </a:r>
          </a:p>
          <a:p>
            <a:pPr>
              <a:buFontTx/>
              <a:buChar char="•"/>
            </a:pPr>
            <a:r>
              <a:rPr lang="en-US" altLang="en-US" dirty="0">
                <a:solidFill>
                  <a:schemeClr val="bg1"/>
                </a:solidFill>
              </a:rPr>
              <a:t>Follow instructions</a:t>
            </a:r>
          </a:p>
        </p:txBody>
      </p:sp>
    </p:spTree>
    <p:extLst>
      <p:ext uri="{BB962C8B-B14F-4D97-AF65-F5344CB8AC3E}">
        <p14:creationId xmlns:p14="http://schemas.microsoft.com/office/powerpoint/2010/main" val="3516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4294967295"/>
          </p:nvPr>
        </p:nvSpPr>
        <p:spPr>
          <a:xfrm>
            <a:off x="547643" y="1191491"/>
            <a:ext cx="5742321" cy="4558145"/>
          </a:xfrm>
        </p:spPr>
        <p:txBody>
          <a:bodyPr>
            <a:normAutofit lnSpcReduction="10000"/>
          </a:bodyPr>
          <a:lstStyle/>
          <a:p>
            <a:pPr>
              <a:lnSpc>
                <a:spcPct val="100000"/>
              </a:lnSpc>
            </a:pPr>
            <a:r>
              <a:rPr lang="en-US" altLang="en-US" dirty="0">
                <a:solidFill>
                  <a:schemeClr val="bg1"/>
                </a:solidFill>
              </a:rPr>
              <a:t>Avoid imprecise words</a:t>
            </a:r>
          </a:p>
          <a:p>
            <a:pPr marL="742950" lvl="1" indent="-285750">
              <a:lnSpc>
                <a:spcPct val="100000"/>
              </a:lnSpc>
            </a:pPr>
            <a:r>
              <a:rPr lang="en-US" altLang="en-US" dirty="0">
                <a:solidFill>
                  <a:schemeClr val="bg1"/>
                </a:solidFill>
              </a:rPr>
              <a:t>Regulates</a:t>
            </a:r>
          </a:p>
          <a:p>
            <a:pPr marL="742950" lvl="1" indent="-285750">
              <a:lnSpc>
                <a:spcPct val="100000"/>
              </a:lnSpc>
            </a:pPr>
            <a:r>
              <a:rPr lang="en-US" altLang="en-US" dirty="0">
                <a:solidFill>
                  <a:schemeClr val="bg1"/>
                </a:solidFill>
              </a:rPr>
              <a:t>Alters  </a:t>
            </a:r>
          </a:p>
          <a:p>
            <a:pPr marL="742950" lvl="1" indent="-285750">
              <a:lnSpc>
                <a:spcPct val="100000"/>
              </a:lnSpc>
            </a:pPr>
            <a:r>
              <a:rPr lang="en-US" altLang="en-US" dirty="0">
                <a:solidFill>
                  <a:schemeClr val="bg1"/>
                </a:solidFill>
              </a:rPr>
              <a:t>Influence</a:t>
            </a:r>
          </a:p>
          <a:p>
            <a:pPr>
              <a:lnSpc>
                <a:spcPct val="100000"/>
              </a:lnSpc>
            </a:pPr>
            <a:r>
              <a:rPr lang="en-US" altLang="en-US" dirty="0">
                <a:solidFill>
                  <a:schemeClr val="bg1"/>
                </a:solidFill>
              </a:rPr>
              <a:t>Avoid words with multiple meanings</a:t>
            </a:r>
          </a:p>
          <a:p>
            <a:pPr marL="742950" lvl="1" indent="-285750">
              <a:lnSpc>
                <a:spcPct val="100000"/>
              </a:lnSpc>
            </a:pPr>
            <a:r>
              <a:rPr lang="en-US" altLang="en-US" dirty="0">
                <a:solidFill>
                  <a:schemeClr val="bg1"/>
                </a:solidFill>
              </a:rPr>
              <a:t>Levels</a:t>
            </a:r>
          </a:p>
          <a:p>
            <a:pPr marL="742950" lvl="1" indent="-285750">
              <a:lnSpc>
                <a:spcPct val="100000"/>
              </a:lnSpc>
            </a:pPr>
            <a:r>
              <a:rPr lang="en-US" altLang="en-US" dirty="0">
                <a:solidFill>
                  <a:schemeClr val="bg1"/>
                </a:solidFill>
              </a:rPr>
              <a:t>Elevates</a:t>
            </a:r>
          </a:p>
          <a:p>
            <a:pPr marL="742950" lvl="1" indent="-285750">
              <a:lnSpc>
                <a:spcPct val="100000"/>
              </a:lnSpc>
            </a:pPr>
            <a:r>
              <a:rPr lang="en-US" altLang="en-US" dirty="0">
                <a:solidFill>
                  <a:schemeClr val="bg1"/>
                </a:solidFill>
              </a:rPr>
              <a:t>Significant</a:t>
            </a:r>
          </a:p>
          <a:p>
            <a:pPr>
              <a:lnSpc>
                <a:spcPct val="100000"/>
              </a:lnSpc>
            </a:pPr>
            <a:r>
              <a:rPr lang="en-US" altLang="en-US" dirty="0">
                <a:solidFill>
                  <a:schemeClr val="bg1"/>
                </a:solidFill>
              </a:rPr>
              <a:t>Avoid lab jargon</a:t>
            </a:r>
          </a:p>
          <a:p>
            <a:pPr>
              <a:lnSpc>
                <a:spcPct val="100000"/>
              </a:lnSpc>
            </a:pPr>
            <a:endParaRPr lang="en-US" altLang="en-US" sz="2200" dirty="0" smtClean="0">
              <a:solidFill>
                <a:schemeClr val="bg1"/>
              </a:solidFill>
            </a:endParaRPr>
          </a:p>
        </p:txBody>
      </p:sp>
      <p:sp>
        <p:nvSpPr>
          <p:cNvPr id="13" name="Title 12"/>
          <p:cNvSpPr>
            <a:spLocks noGrp="1"/>
          </p:cNvSpPr>
          <p:nvPr>
            <p:ph type="title" idx="4294967295"/>
          </p:nvPr>
        </p:nvSpPr>
        <p:spPr>
          <a:xfrm>
            <a:off x="637309" y="381000"/>
            <a:ext cx="10029105" cy="1151586"/>
          </a:xfrm>
        </p:spPr>
        <p:txBody>
          <a:bodyPr>
            <a:normAutofit/>
          </a:bodyPr>
          <a:lstStyle/>
          <a:p>
            <a:r>
              <a:rPr lang="en-US" dirty="0" smtClean="0"/>
              <a:t>Write clearly</a:t>
            </a:r>
            <a:endParaRPr lang="en-US" i="1" dirty="0"/>
          </a:p>
        </p:txBody>
      </p:sp>
      <p:sp>
        <p:nvSpPr>
          <p:cNvPr id="5" name="Content Placeholder 13"/>
          <p:cNvSpPr txBox="1">
            <a:spLocks/>
          </p:cNvSpPr>
          <p:nvPr/>
        </p:nvSpPr>
        <p:spPr>
          <a:xfrm>
            <a:off x="6428509" y="1191491"/>
            <a:ext cx="5638800" cy="5458691"/>
          </a:xfrm>
          <a:prstGeom prst="rect">
            <a:avLst/>
          </a:prstGeom>
        </p:spPr>
        <p:txBody>
          <a:bodyPr vert="horz" lIns="91440" tIns="45720" rIns="91440" bIns="45720" rtlCol="0">
            <a:normAutofit lnSpcReduction="10000"/>
          </a:bodyPr>
          <a:lstStyle>
            <a:lvl1pPr marL="342900" indent="-342900" algn="l" defTabSz="914400" rtl="0" eaLnBrk="1" latinLnBrk="0" hangingPunct="1">
              <a:lnSpc>
                <a:spcPct val="90000"/>
              </a:lnSpc>
              <a:spcBef>
                <a:spcPts val="1800"/>
              </a:spcBef>
              <a:buClr>
                <a:srgbClr val="C62326"/>
              </a:buClr>
              <a:buSzPct val="100000"/>
              <a:buFont typeface="Wingdings" charset="2"/>
              <a:buChar char="§"/>
              <a:defRPr sz="2400" kern="1200">
                <a:solidFill>
                  <a:schemeClr val="bg1">
                    <a:lumMod val="50000"/>
                    <a:lumOff val="50000"/>
                  </a:schemeClr>
                </a:solidFill>
                <a:latin typeface="+mn-lt"/>
                <a:ea typeface="+mn-ea"/>
                <a:cs typeface="+mn-cs"/>
              </a:defRPr>
            </a:lvl1pPr>
            <a:lvl2pPr marL="574675" indent="-342900" algn="l" defTabSz="914400" rtl="0" eaLnBrk="1" latinLnBrk="0" hangingPunct="1">
              <a:lnSpc>
                <a:spcPct val="90000"/>
              </a:lnSpc>
              <a:spcBef>
                <a:spcPts val="1200"/>
              </a:spcBef>
              <a:buClr>
                <a:srgbClr val="C62326"/>
              </a:buClr>
              <a:buSzPct val="100000"/>
              <a:buFont typeface="Wingdings" charset="2"/>
              <a:buChar char="§"/>
              <a:defRPr sz="2000" kern="1200">
                <a:solidFill>
                  <a:schemeClr val="bg1">
                    <a:lumMod val="50000"/>
                    <a:lumOff val="50000"/>
                  </a:schemeClr>
                </a:solidFill>
                <a:latin typeface="+mn-lt"/>
                <a:ea typeface="+mn-ea"/>
                <a:cs typeface="+mn-cs"/>
              </a:defRPr>
            </a:lvl2pPr>
            <a:lvl3pPr marL="749300"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3pPr>
            <a:lvl4pPr marL="968375"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4pPr>
            <a:lvl5pPr marL="1143000"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9pPr>
          </a:lstStyle>
          <a:p>
            <a:pPr>
              <a:lnSpc>
                <a:spcPct val="110000"/>
              </a:lnSpc>
              <a:spcBef>
                <a:spcPct val="20000"/>
              </a:spcBef>
              <a:spcAft>
                <a:spcPct val="20000"/>
              </a:spcAft>
            </a:pPr>
            <a:r>
              <a:rPr lang="en-US" altLang="en-US" dirty="0">
                <a:solidFill>
                  <a:schemeClr val="bg1"/>
                </a:solidFill>
              </a:rPr>
              <a:t>Precise</a:t>
            </a:r>
          </a:p>
          <a:p>
            <a:pPr lvl="1">
              <a:lnSpc>
                <a:spcPct val="110000"/>
              </a:lnSpc>
              <a:spcBef>
                <a:spcPct val="20000"/>
              </a:spcBef>
              <a:spcAft>
                <a:spcPct val="20000"/>
              </a:spcAft>
              <a:buClr>
                <a:srgbClr val="C00000"/>
              </a:buClr>
            </a:pPr>
            <a:r>
              <a:rPr lang="en-US" altLang="en-US" dirty="0" smtClean="0">
                <a:solidFill>
                  <a:schemeClr val="bg1"/>
                </a:solidFill>
              </a:rPr>
              <a:t>Stimulates the activity</a:t>
            </a:r>
          </a:p>
          <a:p>
            <a:pPr lvl="1">
              <a:lnSpc>
                <a:spcPct val="110000"/>
              </a:lnSpc>
              <a:spcBef>
                <a:spcPct val="20000"/>
              </a:spcBef>
              <a:spcAft>
                <a:spcPct val="20000"/>
              </a:spcAft>
              <a:buClr>
                <a:srgbClr val="C00000"/>
              </a:buClr>
            </a:pPr>
            <a:r>
              <a:rPr lang="en-US" altLang="en-US" dirty="0" smtClean="0">
                <a:solidFill>
                  <a:schemeClr val="bg1"/>
                </a:solidFill>
              </a:rPr>
              <a:t>Increases the abundance</a:t>
            </a:r>
          </a:p>
          <a:p>
            <a:pPr lvl="1">
              <a:lnSpc>
                <a:spcPct val="110000"/>
              </a:lnSpc>
              <a:spcBef>
                <a:spcPct val="20000"/>
              </a:spcBef>
              <a:spcAft>
                <a:spcPct val="20000"/>
              </a:spcAft>
              <a:buClr>
                <a:srgbClr val="C00000"/>
              </a:buClr>
            </a:pPr>
            <a:r>
              <a:rPr lang="en-US" altLang="en-US" dirty="0" smtClean="0">
                <a:solidFill>
                  <a:schemeClr val="bg1"/>
                </a:solidFill>
              </a:rPr>
              <a:t>Represses the gene’s expression</a:t>
            </a:r>
          </a:p>
          <a:p>
            <a:pPr>
              <a:lnSpc>
                <a:spcPct val="110000"/>
              </a:lnSpc>
              <a:spcBef>
                <a:spcPct val="20000"/>
              </a:spcBef>
              <a:spcAft>
                <a:spcPct val="20000"/>
              </a:spcAft>
            </a:pPr>
            <a:r>
              <a:rPr lang="en-US" altLang="en-US" dirty="0" smtClean="0">
                <a:solidFill>
                  <a:schemeClr val="bg1"/>
                </a:solidFill>
              </a:rPr>
              <a:t>Unambiguous</a:t>
            </a:r>
          </a:p>
          <a:p>
            <a:pPr lvl="1">
              <a:lnSpc>
                <a:spcPct val="110000"/>
              </a:lnSpc>
              <a:spcBef>
                <a:spcPct val="20000"/>
              </a:spcBef>
              <a:spcAft>
                <a:spcPct val="20000"/>
              </a:spcAft>
              <a:buClr>
                <a:srgbClr val="C00000"/>
              </a:buClr>
            </a:pPr>
            <a:r>
              <a:rPr lang="en-US" altLang="en-US" dirty="0" smtClean="0">
                <a:solidFill>
                  <a:schemeClr val="bg1"/>
                </a:solidFill>
              </a:rPr>
              <a:t>Amount</a:t>
            </a:r>
            <a:r>
              <a:rPr lang="en-US" altLang="en-US" dirty="0">
                <a:solidFill>
                  <a:schemeClr val="bg1"/>
                </a:solidFill>
              </a:rPr>
              <a:t>, abundance, or concentration</a:t>
            </a:r>
          </a:p>
          <a:p>
            <a:pPr lvl="1">
              <a:lnSpc>
                <a:spcPct val="110000"/>
              </a:lnSpc>
              <a:spcBef>
                <a:spcPct val="20000"/>
              </a:spcBef>
              <a:spcAft>
                <a:spcPct val="20000"/>
              </a:spcAft>
              <a:buClr>
                <a:srgbClr val="C00000"/>
              </a:buClr>
            </a:pPr>
            <a:r>
              <a:rPr lang="en-US" altLang="en-US" dirty="0">
                <a:solidFill>
                  <a:schemeClr val="bg1"/>
                </a:solidFill>
              </a:rPr>
              <a:t>Increase</a:t>
            </a:r>
          </a:p>
          <a:p>
            <a:pPr lvl="1">
              <a:lnSpc>
                <a:spcPct val="110000"/>
              </a:lnSpc>
              <a:spcBef>
                <a:spcPct val="20000"/>
              </a:spcBef>
              <a:spcAft>
                <a:spcPct val="20000"/>
              </a:spcAft>
              <a:buClr>
                <a:srgbClr val="C00000"/>
              </a:buClr>
            </a:pPr>
            <a:r>
              <a:rPr lang="en-US" altLang="en-US" dirty="0">
                <a:solidFill>
                  <a:schemeClr val="bg1"/>
                </a:solidFill>
              </a:rPr>
              <a:t>Substantial or </a:t>
            </a:r>
            <a:r>
              <a:rPr lang="en-US" altLang="en-US" dirty="0" smtClean="0">
                <a:solidFill>
                  <a:schemeClr val="bg1"/>
                </a:solidFill>
              </a:rPr>
              <a:t>important</a:t>
            </a:r>
          </a:p>
          <a:p>
            <a:pPr>
              <a:lnSpc>
                <a:spcPct val="110000"/>
              </a:lnSpc>
              <a:spcBef>
                <a:spcPct val="20000"/>
              </a:spcBef>
              <a:spcAft>
                <a:spcPct val="20000"/>
              </a:spcAft>
              <a:buClr>
                <a:srgbClr val="C00000"/>
              </a:buClr>
            </a:pPr>
            <a:r>
              <a:rPr lang="en-US" altLang="en-US" dirty="0" smtClean="0">
                <a:solidFill>
                  <a:schemeClr val="bg1"/>
                </a:solidFill>
              </a:rPr>
              <a:t>Genes, RNAs, and proteins</a:t>
            </a:r>
          </a:p>
          <a:p>
            <a:pPr lvl="1">
              <a:lnSpc>
                <a:spcPct val="110000"/>
              </a:lnSpc>
              <a:spcBef>
                <a:spcPct val="20000"/>
              </a:spcBef>
              <a:spcAft>
                <a:spcPct val="20000"/>
              </a:spcAft>
              <a:buClr>
                <a:srgbClr val="C00000"/>
              </a:buClr>
            </a:pPr>
            <a:r>
              <a:rPr lang="en-US" altLang="en-US" dirty="0" smtClean="0">
                <a:solidFill>
                  <a:schemeClr val="bg1"/>
                </a:solidFill>
              </a:rPr>
              <a:t>Use italics for genes and transcripts</a:t>
            </a:r>
          </a:p>
          <a:p>
            <a:pPr lvl="1">
              <a:lnSpc>
                <a:spcPct val="110000"/>
              </a:lnSpc>
              <a:spcBef>
                <a:spcPct val="20000"/>
              </a:spcBef>
              <a:spcAft>
                <a:spcPct val="20000"/>
              </a:spcAft>
              <a:buClr>
                <a:srgbClr val="C00000"/>
              </a:buClr>
            </a:pPr>
            <a:r>
              <a:rPr lang="en-US" altLang="en-US" dirty="0" smtClean="0">
                <a:solidFill>
                  <a:schemeClr val="bg1"/>
                </a:solidFill>
              </a:rPr>
              <a:t>Use plain text for proteins and active RNA molecules</a:t>
            </a:r>
          </a:p>
          <a:p>
            <a:pPr lvl="1">
              <a:lnSpc>
                <a:spcPct val="80000"/>
              </a:lnSpc>
              <a:spcBef>
                <a:spcPct val="20000"/>
              </a:spcBef>
              <a:spcAft>
                <a:spcPct val="20000"/>
              </a:spcAft>
              <a:buClr>
                <a:srgbClr val="C00000"/>
              </a:buClr>
            </a:pPr>
            <a:endParaRPr lang="en-US" altLang="en-US" dirty="0">
              <a:solidFill>
                <a:schemeClr val="bg1"/>
              </a:solidFill>
            </a:endParaRPr>
          </a:p>
        </p:txBody>
      </p:sp>
    </p:spTree>
    <p:extLst>
      <p:ext uri="{BB962C8B-B14F-4D97-AF65-F5344CB8AC3E}">
        <p14:creationId xmlns:p14="http://schemas.microsoft.com/office/powerpoint/2010/main" val="19969278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4294967295"/>
          </p:nvPr>
        </p:nvSpPr>
        <p:spPr>
          <a:xfrm>
            <a:off x="547643" y="1191492"/>
            <a:ext cx="5492939" cy="1995054"/>
          </a:xfrm>
        </p:spPr>
        <p:txBody>
          <a:bodyPr>
            <a:normAutofit/>
          </a:bodyPr>
          <a:lstStyle/>
          <a:p>
            <a:pPr>
              <a:lnSpc>
                <a:spcPct val="100000"/>
              </a:lnSpc>
            </a:pPr>
            <a:r>
              <a:rPr lang="en-US" altLang="en-US" dirty="0">
                <a:solidFill>
                  <a:schemeClr val="bg1"/>
                </a:solidFill>
              </a:rPr>
              <a:t>Avoid convoluted sentences with multiple clauses</a:t>
            </a:r>
          </a:p>
          <a:p>
            <a:pPr>
              <a:lnSpc>
                <a:spcPct val="100000"/>
              </a:lnSpc>
            </a:pPr>
            <a:r>
              <a:rPr lang="en-US" altLang="en-US" dirty="0">
                <a:solidFill>
                  <a:schemeClr val="bg1"/>
                </a:solidFill>
              </a:rPr>
              <a:t>Avoid presenting published results as a historical </a:t>
            </a:r>
            <a:r>
              <a:rPr lang="en-US" altLang="en-US" dirty="0" smtClean="0">
                <a:solidFill>
                  <a:schemeClr val="bg1"/>
                </a:solidFill>
              </a:rPr>
              <a:t>review</a:t>
            </a:r>
            <a:endParaRPr lang="en-US" altLang="en-US" dirty="0">
              <a:solidFill>
                <a:schemeClr val="bg1"/>
              </a:solidFill>
            </a:endParaRPr>
          </a:p>
        </p:txBody>
      </p:sp>
      <p:sp>
        <p:nvSpPr>
          <p:cNvPr id="13" name="Title 12"/>
          <p:cNvSpPr>
            <a:spLocks noGrp="1"/>
          </p:cNvSpPr>
          <p:nvPr>
            <p:ph type="title" idx="4294967295"/>
          </p:nvPr>
        </p:nvSpPr>
        <p:spPr>
          <a:xfrm>
            <a:off x="637309" y="381000"/>
            <a:ext cx="10029105" cy="1151586"/>
          </a:xfrm>
        </p:spPr>
        <p:txBody>
          <a:bodyPr>
            <a:normAutofit/>
          </a:bodyPr>
          <a:lstStyle/>
          <a:p>
            <a:r>
              <a:rPr lang="en-US" dirty="0" smtClean="0"/>
              <a:t>Write concisely</a:t>
            </a:r>
            <a:endParaRPr lang="en-US" i="1" dirty="0"/>
          </a:p>
        </p:txBody>
      </p:sp>
      <p:sp>
        <p:nvSpPr>
          <p:cNvPr id="5" name="Content Placeholder 13"/>
          <p:cNvSpPr txBox="1">
            <a:spLocks/>
          </p:cNvSpPr>
          <p:nvPr/>
        </p:nvSpPr>
        <p:spPr>
          <a:xfrm>
            <a:off x="6400800" y="1191492"/>
            <a:ext cx="5638800" cy="2438399"/>
          </a:xfrm>
          <a:prstGeom prst="rect">
            <a:avLst/>
          </a:prstGeom>
        </p:spPr>
        <p:txBody>
          <a:bodyPr vert="horz" lIns="91440" tIns="45720" rIns="91440" bIns="45720" rtlCol="0">
            <a:normAutofit/>
          </a:bodyPr>
          <a:lstStyle>
            <a:lvl1pPr marL="342900" indent="-342900" algn="l" defTabSz="914400" rtl="0" eaLnBrk="1" latinLnBrk="0" hangingPunct="1">
              <a:lnSpc>
                <a:spcPct val="90000"/>
              </a:lnSpc>
              <a:spcBef>
                <a:spcPts val="1800"/>
              </a:spcBef>
              <a:buClr>
                <a:srgbClr val="C62326"/>
              </a:buClr>
              <a:buSzPct val="100000"/>
              <a:buFont typeface="Wingdings" charset="2"/>
              <a:buChar char="§"/>
              <a:defRPr sz="2400" kern="1200">
                <a:solidFill>
                  <a:schemeClr val="bg1">
                    <a:lumMod val="50000"/>
                    <a:lumOff val="50000"/>
                  </a:schemeClr>
                </a:solidFill>
                <a:latin typeface="+mn-lt"/>
                <a:ea typeface="+mn-ea"/>
                <a:cs typeface="+mn-cs"/>
              </a:defRPr>
            </a:lvl1pPr>
            <a:lvl2pPr marL="574675" indent="-342900" algn="l" defTabSz="914400" rtl="0" eaLnBrk="1" latinLnBrk="0" hangingPunct="1">
              <a:lnSpc>
                <a:spcPct val="90000"/>
              </a:lnSpc>
              <a:spcBef>
                <a:spcPts val="1200"/>
              </a:spcBef>
              <a:buClr>
                <a:srgbClr val="C62326"/>
              </a:buClr>
              <a:buSzPct val="100000"/>
              <a:buFont typeface="Wingdings" charset="2"/>
              <a:buChar char="§"/>
              <a:defRPr sz="2000" kern="1200">
                <a:solidFill>
                  <a:schemeClr val="bg1">
                    <a:lumMod val="50000"/>
                    <a:lumOff val="50000"/>
                  </a:schemeClr>
                </a:solidFill>
                <a:latin typeface="+mn-lt"/>
                <a:ea typeface="+mn-ea"/>
                <a:cs typeface="+mn-cs"/>
              </a:defRPr>
            </a:lvl2pPr>
            <a:lvl3pPr marL="749300"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3pPr>
            <a:lvl4pPr marL="968375"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4pPr>
            <a:lvl5pPr marL="1143000"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9pPr>
          </a:lstStyle>
          <a:p>
            <a:pPr>
              <a:lnSpc>
                <a:spcPct val="100000"/>
              </a:lnSpc>
              <a:spcBef>
                <a:spcPct val="20000"/>
              </a:spcBef>
              <a:spcAft>
                <a:spcPct val="20000"/>
              </a:spcAft>
              <a:buFont typeface="Wingdings" panose="05000000000000000000" pitchFamily="2" charset="2"/>
              <a:buChar char="§"/>
            </a:pPr>
            <a:r>
              <a:rPr lang="en-US" altLang="en-US" dirty="0">
                <a:solidFill>
                  <a:schemeClr val="bg1"/>
                </a:solidFill>
              </a:rPr>
              <a:t>Use simple declarative sentences; divide into two sentences if necessary</a:t>
            </a:r>
          </a:p>
          <a:p>
            <a:pPr>
              <a:lnSpc>
                <a:spcPct val="100000"/>
              </a:lnSpc>
              <a:spcBef>
                <a:spcPct val="20000"/>
              </a:spcBef>
              <a:spcAft>
                <a:spcPct val="20000"/>
              </a:spcAft>
              <a:buFont typeface="Wingdings" panose="05000000000000000000" pitchFamily="2" charset="2"/>
              <a:buChar char="§"/>
            </a:pPr>
            <a:r>
              <a:rPr lang="en-US" altLang="en-US" dirty="0">
                <a:solidFill>
                  <a:schemeClr val="bg1"/>
                </a:solidFill>
              </a:rPr>
              <a:t>If published work is not in dispute, present it as a fact</a:t>
            </a:r>
          </a:p>
          <a:p>
            <a:pPr lvl="1">
              <a:lnSpc>
                <a:spcPct val="80000"/>
              </a:lnSpc>
              <a:spcBef>
                <a:spcPct val="20000"/>
              </a:spcBef>
              <a:spcAft>
                <a:spcPct val="20000"/>
              </a:spcAft>
              <a:buClr>
                <a:srgbClr val="C00000"/>
              </a:buClr>
            </a:pPr>
            <a:endParaRPr lang="en-US" altLang="en-US" dirty="0">
              <a:solidFill>
                <a:schemeClr val="bg1"/>
              </a:solidFill>
            </a:endParaRPr>
          </a:p>
        </p:txBody>
      </p:sp>
      <p:sp>
        <p:nvSpPr>
          <p:cNvPr id="2" name="Rectangle 1"/>
          <p:cNvSpPr/>
          <p:nvPr/>
        </p:nvSpPr>
        <p:spPr>
          <a:xfrm>
            <a:off x="686391" y="3997038"/>
            <a:ext cx="10708381" cy="707886"/>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000" b="1" cap="none" spc="0" dirty="0" smtClean="0">
                <a:ln/>
                <a:solidFill>
                  <a:srgbClr val="C00000"/>
                </a:solidFill>
                <a:effectLst/>
              </a:rPr>
              <a:t>Don’t say in 4 words what can be said in 1!</a:t>
            </a:r>
            <a:endParaRPr lang="en-US" sz="4000" b="1" cap="none" spc="0" dirty="0">
              <a:ln/>
              <a:solidFill>
                <a:srgbClr val="C00000"/>
              </a:solidFill>
              <a:effectLst/>
            </a:endParaRPr>
          </a:p>
        </p:txBody>
      </p:sp>
    </p:spTree>
    <p:extLst>
      <p:ext uri="{BB962C8B-B14F-4D97-AF65-F5344CB8AC3E}">
        <p14:creationId xmlns:p14="http://schemas.microsoft.com/office/powerpoint/2010/main" val="5773702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4294967295"/>
          </p:nvPr>
        </p:nvSpPr>
        <p:spPr>
          <a:xfrm>
            <a:off x="637309" y="1532585"/>
            <a:ext cx="4904509" cy="3939959"/>
          </a:xfrm>
        </p:spPr>
        <p:txBody>
          <a:bodyPr>
            <a:normAutofit fontScale="92500"/>
          </a:bodyPr>
          <a:lstStyle/>
          <a:p>
            <a:pPr>
              <a:lnSpc>
                <a:spcPct val="110000"/>
              </a:lnSpc>
            </a:pPr>
            <a:r>
              <a:rPr lang="en-US" altLang="en-US" dirty="0">
                <a:solidFill>
                  <a:schemeClr val="bg1"/>
                </a:solidFill>
              </a:rPr>
              <a:t>Avoid claims of novelty</a:t>
            </a:r>
          </a:p>
          <a:p>
            <a:pPr>
              <a:lnSpc>
                <a:spcPct val="110000"/>
              </a:lnSpc>
            </a:pPr>
            <a:r>
              <a:rPr lang="en-US" altLang="en-US" dirty="0">
                <a:solidFill>
                  <a:schemeClr val="bg1"/>
                </a:solidFill>
              </a:rPr>
              <a:t>Avoid speculation</a:t>
            </a:r>
          </a:p>
          <a:p>
            <a:pPr>
              <a:lnSpc>
                <a:spcPct val="110000"/>
              </a:lnSpc>
            </a:pPr>
            <a:r>
              <a:rPr lang="en-US" altLang="en-US" dirty="0">
                <a:solidFill>
                  <a:schemeClr val="bg1"/>
                </a:solidFill>
              </a:rPr>
              <a:t>Avoid superlatives</a:t>
            </a:r>
          </a:p>
          <a:p>
            <a:pPr>
              <a:lnSpc>
                <a:spcPct val="110000"/>
              </a:lnSpc>
            </a:pPr>
            <a:r>
              <a:rPr lang="en-US" altLang="en-US" dirty="0">
                <a:solidFill>
                  <a:schemeClr val="bg1"/>
                </a:solidFill>
              </a:rPr>
              <a:t>Correlations </a:t>
            </a:r>
            <a:r>
              <a:rPr lang="en-US" altLang="en-US" dirty="0">
                <a:solidFill>
                  <a:schemeClr val="bg1"/>
                </a:solidFill>
                <a:cs typeface="Arial" panose="020B0604020202020204" pitchFamily="34" charset="0"/>
              </a:rPr>
              <a:t>≠ cause and effect</a:t>
            </a:r>
          </a:p>
          <a:p>
            <a:pPr>
              <a:lnSpc>
                <a:spcPct val="110000"/>
              </a:lnSpc>
            </a:pPr>
            <a:r>
              <a:rPr lang="en-US" altLang="en-US" dirty="0">
                <a:solidFill>
                  <a:schemeClr val="bg1"/>
                </a:solidFill>
                <a:cs typeface="Arial" panose="020B0604020202020204" pitchFamily="34" charset="0"/>
              </a:rPr>
              <a:t>Written ≠ spoken language </a:t>
            </a:r>
          </a:p>
          <a:p>
            <a:pPr>
              <a:lnSpc>
                <a:spcPct val="110000"/>
              </a:lnSpc>
            </a:pPr>
            <a:r>
              <a:rPr lang="en-US" altLang="en-US" dirty="0">
                <a:solidFill>
                  <a:schemeClr val="bg1"/>
                </a:solidFill>
              </a:rPr>
              <a:t>Don’t anthropomorphize</a:t>
            </a:r>
          </a:p>
          <a:p>
            <a:pPr marL="742950" lvl="1" indent="-285750">
              <a:lnSpc>
                <a:spcPct val="110000"/>
              </a:lnSpc>
            </a:pPr>
            <a:r>
              <a:rPr lang="en-US" altLang="en-US" sz="2100" dirty="0">
                <a:solidFill>
                  <a:schemeClr val="bg1"/>
                </a:solidFill>
              </a:rPr>
              <a:t>Proteins are not people!</a:t>
            </a:r>
          </a:p>
        </p:txBody>
      </p:sp>
      <p:sp>
        <p:nvSpPr>
          <p:cNvPr id="13" name="Title 12"/>
          <p:cNvSpPr>
            <a:spLocks noGrp="1"/>
          </p:cNvSpPr>
          <p:nvPr>
            <p:ph type="title" idx="4294967295"/>
          </p:nvPr>
        </p:nvSpPr>
        <p:spPr>
          <a:xfrm>
            <a:off x="637309" y="381000"/>
            <a:ext cx="10029105" cy="1151586"/>
          </a:xfrm>
        </p:spPr>
        <p:txBody>
          <a:bodyPr>
            <a:normAutofit/>
          </a:bodyPr>
          <a:lstStyle/>
          <a:p>
            <a:r>
              <a:rPr lang="en-US" dirty="0" smtClean="0"/>
              <a:t>Write accurately</a:t>
            </a:r>
            <a:endParaRPr lang="en-US" i="1" dirty="0"/>
          </a:p>
        </p:txBody>
      </p:sp>
      <p:sp>
        <p:nvSpPr>
          <p:cNvPr id="2" name="Rectangle 1"/>
          <p:cNvSpPr/>
          <p:nvPr/>
        </p:nvSpPr>
        <p:spPr>
          <a:xfrm>
            <a:off x="5971309" y="1532586"/>
            <a:ext cx="5959326" cy="2554545"/>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000" b="1" cap="none" spc="0" dirty="0" smtClean="0">
                <a:ln/>
                <a:solidFill>
                  <a:srgbClr val="C00000"/>
                </a:solidFill>
                <a:effectLst/>
              </a:rPr>
              <a:t>Your paper is not a used car. </a:t>
            </a:r>
          </a:p>
          <a:p>
            <a:pPr algn="ctr"/>
            <a:r>
              <a:rPr lang="en-US" sz="4000" b="1" cap="none" spc="0" dirty="0" smtClean="0">
                <a:ln/>
                <a:solidFill>
                  <a:srgbClr val="C00000"/>
                </a:solidFill>
                <a:effectLst/>
              </a:rPr>
              <a:t>Don’t </a:t>
            </a:r>
            <a:r>
              <a:rPr lang="en-US" sz="4000" b="1" cap="none" spc="0" dirty="0" err="1" smtClean="0">
                <a:ln/>
                <a:solidFill>
                  <a:srgbClr val="C00000"/>
                </a:solidFill>
                <a:effectLst/>
              </a:rPr>
              <a:t>overinterpret</a:t>
            </a:r>
            <a:r>
              <a:rPr lang="en-US" sz="4000" b="1" cap="none" spc="0" dirty="0" smtClean="0">
                <a:ln/>
                <a:solidFill>
                  <a:srgbClr val="C00000"/>
                </a:solidFill>
                <a:effectLst/>
              </a:rPr>
              <a:t>, overstate, or oversell!</a:t>
            </a:r>
            <a:endParaRPr lang="en-US" sz="4000" b="1" cap="none" spc="0" dirty="0">
              <a:ln/>
              <a:solidFill>
                <a:srgbClr val="C00000"/>
              </a:solidFill>
              <a:effectLst/>
            </a:endParaRPr>
          </a:p>
        </p:txBody>
      </p:sp>
    </p:spTree>
    <p:extLst>
      <p:ext uri="{BB962C8B-B14F-4D97-AF65-F5344CB8AC3E}">
        <p14:creationId xmlns:p14="http://schemas.microsoft.com/office/powerpoint/2010/main" val="37360934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4294967295"/>
          </p:nvPr>
        </p:nvSpPr>
        <p:spPr>
          <a:xfrm>
            <a:off x="871711" y="1532585"/>
            <a:ext cx="10946215" cy="4203197"/>
          </a:xfrm>
        </p:spPr>
        <p:txBody>
          <a:bodyPr>
            <a:noAutofit/>
          </a:bodyPr>
          <a:lstStyle/>
          <a:p>
            <a:pPr marL="417513" indent="-381000">
              <a:lnSpc>
                <a:spcPct val="120000"/>
              </a:lnSpc>
              <a:buNone/>
            </a:pPr>
            <a:r>
              <a:rPr lang="en-US" altLang="zh-CN" dirty="0">
                <a:solidFill>
                  <a:schemeClr val="bg1"/>
                </a:solidFill>
              </a:rPr>
              <a:t>Abstract  109 words</a:t>
            </a:r>
            <a:r>
              <a:rPr lang="en-US" altLang="zh-CN" sz="1600" dirty="0">
                <a:solidFill>
                  <a:schemeClr val="bg1"/>
                </a:solidFill>
              </a:rPr>
              <a:t>    </a:t>
            </a:r>
          </a:p>
          <a:p>
            <a:pPr marL="417513" indent="-381000">
              <a:lnSpc>
                <a:spcPct val="120000"/>
              </a:lnSpc>
              <a:buNone/>
            </a:pPr>
            <a:r>
              <a:rPr lang="en-US" altLang="zh-CN" sz="1600" dirty="0">
                <a:solidFill>
                  <a:schemeClr val="bg1"/>
                </a:solidFill>
              </a:rPr>
              <a:t>      </a:t>
            </a:r>
            <a:r>
              <a:rPr lang="en-US" altLang="zh-CN" sz="2000" dirty="0">
                <a:solidFill>
                  <a:schemeClr val="bg1"/>
                </a:solidFill>
              </a:rPr>
              <a:t>Pathogenic mutations in leucine-rich repeat kinase 2 (LRRK2) are the most common genetic cause of late onset Parkinson’s disease (PD). There was mounting evidence that the intrinsic kinase activity of LRRK2 is required for LRRK2-mediated PD pathogenesis. However, recent studies suggested that LRRK2 kinase activity is dispensable for neuron survival and its protective activity against the neurotoxin. It was hypothesized that LRRK2 kinase domain might have a scaffolding role independent of its intrinsic kinase activity in the assembly of signaling complexes. In this regard, the intrinsic kinase activity of LRRK2 appears to be a Trojan horse for PD and modulation of its kinase activity could be potentially therapeutically beneficial</a:t>
            </a:r>
            <a:r>
              <a:rPr lang="en-US" altLang="zh-CN" sz="2000" dirty="0" smtClean="0">
                <a:solidFill>
                  <a:schemeClr val="bg1"/>
                </a:solidFill>
              </a:rPr>
              <a:t>.</a:t>
            </a:r>
            <a:endParaRPr lang="en-US" altLang="en-US" sz="1200" dirty="0" smtClean="0">
              <a:solidFill>
                <a:schemeClr val="bg1"/>
              </a:solidFill>
            </a:endParaRPr>
          </a:p>
        </p:txBody>
      </p:sp>
      <p:sp>
        <p:nvSpPr>
          <p:cNvPr id="13" name="Title 12"/>
          <p:cNvSpPr>
            <a:spLocks noGrp="1"/>
          </p:cNvSpPr>
          <p:nvPr>
            <p:ph type="title" idx="4294967295"/>
          </p:nvPr>
        </p:nvSpPr>
        <p:spPr>
          <a:xfrm>
            <a:off x="1522413" y="381000"/>
            <a:ext cx="9144001" cy="1151586"/>
          </a:xfrm>
        </p:spPr>
        <p:txBody>
          <a:bodyPr>
            <a:normAutofit/>
          </a:bodyPr>
          <a:lstStyle/>
          <a:p>
            <a:r>
              <a:rPr lang="en-US" dirty="0" smtClean="0"/>
              <a:t>Writing samples: Before</a:t>
            </a:r>
            <a:endParaRPr lang="en-US" i="1" dirty="0"/>
          </a:p>
        </p:txBody>
      </p:sp>
      <p:sp>
        <p:nvSpPr>
          <p:cNvPr id="3" name="TextBox 2"/>
          <p:cNvSpPr txBox="1"/>
          <p:nvPr/>
        </p:nvSpPr>
        <p:spPr>
          <a:xfrm>
            <a:off x="3931818" y="6052005"/>
            <a:ext cx="184731" cy="246221"/>
          </a:xfrm>
          <a:prstGeom prst="rect">
            <a:avLst/>
          </a:prstGeom>
          <a:noFill/>
          <a:ln>
            <a:solidFill>
              <a:schemeClr val="bg2"/>
            </a:solidFill>
          </a:ln>
        </p:spPr>
        <p:txBody>
          <a:bodyPr wrap="none" rtlCol="0" anchor="ctr" anchorCtr="1">
            <a:spAutoFit/>
          </a:bodyPr>
          <a:lstStyle/>
          <a:p>
            <a:endParaRPr lang="en-US" sz="1000" dirty="0" smtClean="0">
              <a:solidFill>
                <a:schemeClr val="bg1"/>
              </a:solidFill>
            </a:endParaRPr>
          </a:p>
        </p:txBody>
      </p:sp>
      <p:sp>
        <p:nvSpPr>
          <p:cNvPr id="2" name="Oval 1"/>
          <p:cNvSpPr/>
          <p:nvPr/>
        </p:nvSpPr>
        <p:spPr>
          <a:xfrm>
            <a:off x="7910945" y="2556164"/>
            <a:ext cx="3713019" cy="406904"/>
          </a:xfrm>
          <a:prstGeom prst="ellipse">
            <a:avLst/>
          </a:prstGeom>
          <a:noFill/>
          <a:ln w="22225">
            <a:solidFill>
              <a:srgbClr val="C00000"/>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dirty="0"/>
          </a:p>
        </p:txBody>
      </p:sp>
      <p:sp>
        <p:nvSpPr>
          <p:cNvPr id="6" name="Oval 5"/>
          <p:cNvSpPr/>
          <p:nvPr/>
        </p:nvSpPr>
        <p:spPr>
          <a:xfrm>
            <a:off x="9393381" y="2237509"/>
            <a:ext cx="1052945" cy="318654"/>
          </a:xfrm>
          <a:prstGeom prst="ellipse">
            <a:avLst/>
          </a:prstGeom>
          <a:noFill/>
          <a:ln w="22225">
            <a:solidFill>
              <a:srgbClr val="C00000"/>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dirty="0"/>
          </a:p>
        </p:txBody>
      </p:sp>
      <p:sp>
        <p:nvSpPr>
          <p:cNvPr id="7" name="Oval 6"/>
          <p:cNvSpPr/>
          <p:nvPr/>
        </p:nvSpPr>
        <p:spPr>
          <a:xfrm>
            <a:off x="4378036" y="3366656"/>
            <a:ext cx="3144982" cy="360218"/>
          </a:xfrm>
          <a:prstGeom prst="ellipse">
            <a:avLst/>
          </a:prstGeom>
          <a:noFill/>
          <a:ln w="22225">
            <a:solidFill>
              <a:srgbClr val="C00000"/>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dirty="0"/>
          </a:p>
        </p:txBody>
      </p:sp>
      <p:sp>
        <p:nvSpPr>
          <p:cNvPr id="8" name="Oval 7"/>
          <p:cNvSpPr/>
          <p:nvPr/>
        </p:nvSpPr>
        <p:spPr>
          <a:xfrm>
            <a:off x="5567940" y="3726873"/>
            <a:ext cx="5640387" cy="401782"/>
          </a:xfrm>
          <a:prstGeom prst="ellipse">
            <a:avLst/>
          </a:prstGeom>
          <a:noFill/>
          <a:ln w="22225">
            <a:solidFill>
              <a:srgbClr val="C00000"/>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dirty="0"/>
          </a:p>
        </p:txBody>
      </p:sp>
      <p:sp>
        <p:nvSpPr>
          <p:cNvPr id="9" name="Oval 8"/>
          <p:cNvSpPr/>
          <p:nvPr/>
        </p:nvSpPr>
        <p:spPr>
          <a:xfrm>
            <a:off x="1911927" y="5181600"/>
            <a:ext cx="1524000" cy="394856"/>
          </a:xfrm>
          <a:prstGeom prst="ellipse">
            <a:avLst/>
          </a:prstGeom>
          <a:noFill/>
          <a:ln w="22225">
            <a:solidFill>
              <a:srgbClr val="C00000"/>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9352527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Edited</a:t>
            </a:r>
            <a:endParaRPr lang="en-US"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l="10173" t="21965" r="28790" b="16322"/>
          <a:stretch>
            <a:fillRect/>
          </a:stretch>
        </p:blipFill>
        <p:spPr>
          <a:xfrm>
            <a:off x="1385456" y="928254"/>
            <a:ext cx="10072254" cy="4932219"/>
          </a:xfrm>
          <a:prstGeom prst="rect">
            <a:avLst/>
          </a:prstGeom>
          <a:noFill/>
        </p:spPr>
      </p:pic>
    </p:spTree>
    <p:extLst>
      <p:ext uri="{BB962C8B-B14F-4D97-AF65-F5344CB8AC3E}">
        <p14:creationId xmlns:p14="http://schemas.microsoft.com/office/powerpoint/2010/main" val="2456893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a:t>
            </a:r>
            <a:endParaRPr lang="en-US" dirty="0"/>
          </a:p>
        </p:txBody>
      </p:sp>
      <p:sp>
        <p:nvSpPr>
          <p:cNvPr id="3" name="Rectangle 2"/>
          <p:cNvSpPr/>
          <p:nvPr/>
        </p:nvSpPr>
        <p:spPr>
          <a:xfrm>
            <a:off x="912020" y="1346753"/>
            <a:ext cx="10364786" cy="3785652"/>
          </a:xfrm>
          <a:prstGeom prst="rect">
            <a:avLst/>
          </a:prstGeom>
        </p:spPr>
        <p:txBody>
          <a:bodyPr wrap="square">
            <a:spAutoFit/>
          </a:bodyPr>
          <a:lstStyle/>
          <a:p>
            <a:pPr marL="417513" indent="-381000"/>
            <a:r>
              <a:rPr lang="en-US" altLang="zh-CN" sz="2400" dirty="0">
                <a:solidFill>
                  <a:schemeClr val="bg1"/>
                </a:solidFill>
              </a:rPr>
              <a:t>Abstract  83 words    </a:t>
            </a:r>
          </a:p>
          <a:p>
            <a:pPr marL="417513" indent="-381000"/>
            <a:r>
              <a:rPr lang="en-US" altLang="zh-CN" sz="2400" dirty="0">
                <a:solidFill>
                  <a:schemeClr val="bg1"/>
                </a:solidFill>
              </a:rPr>
              <a:t>     </a:t>
            </a:r>
            <a:r>
              <a:rPr lang="en-US" altLang="zh-CN" sz="2400" dirty="0" smtClean="0">
                <a:solidFill>
                  <a:schemeClr val="bg1"/>
                </a:solidFill>
              </a:rPr>
              <a:t>Pathogenic </a:t>
            </a:r>
            <a:r>
              <a:rPr lang="en-US" altLang="zh-CN" sz="2400" dirty="0">
                <a:solidFill>
                  <a:schemeClr val="bg1"/>
                </a:solidFill>
              </a:rPr>
              <a:t>mutations in leucine-rich repeat kinase 2 (LRRK2) are common genetic causes of late onset Parkinson’s disease (PD). Initial studies indicated that the intrinsic kinase activity of LRRK2 is associated with LRRK2-mediated PD pathogenesis. However, the kinase activity of LRRK2 may be dispensable for neuron survival and may not be required for its protective activity against neurotoxicity. Thus, the intrinsic kinase activity of LRRK2 appears to be a Trojan horse for PD and inhibition of its kinase activity could be potentially therapeutically beneficial.</a:t>
            </a:r>
            <a:endParaRPr lang="en-US" altLang="en-US" sz="2400" dirty="0">
              <a:solidFill>
                <a:schemeClr val="bg1"/>
              </a:solidFill>
            </a:endParaRPr>
          </a:p>
        </p:txBody>
      </p:sp>
    </p:spTree>
    <p:extLst>
      <p:ext uri="{BB962C8B-B14F-4D97-AF65-F5344CB8AC3E}">
        <p14:creationId xmlns:p14="http://schemas.microsoft.com/office/powerpoint/2010/main" val="1827570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2413" y="381000"/>
            <a:ext cx="10240096" cy="1371600"/>
          </a:xfrm>
        </p:spPr>
        <p:txBody>
          <a:bodyPr/>
          <a:lstStyle/>
          <a:p>
            <a:r>
              <a:rPr lang="en-US" dirty="0" smtClean="0"/>
              <a:t>Research Article </a:t>
            </a:r>
            <a:r>
              <a:rPr lang="en-US" dirty="0" smtClean="0"/>
              <a:t>Abstract: Before </a:t>
            </a:r>
            <a:r>
              <a:rPr lang="en-US" dirty="0" smtClean="0"/>
              <a:t>(224 words)</a:t>
            </a:r>
            <a:endParaRPr lang="en-US" dirty="0"/>
          </a:p>
        </p:txBody>
      </p:sp>
      <p:sp>
        <p:nvSpPr>
          <p:cNvPr id="3" name="TextBox 2"/>
          <p:cNvSpPr txBox="1"/>
          <p:nvPr/>
        </p:nvSpPr>
        <p:spPr>
          <a:xfrm>
            <a:off x="293916" y="1235171"/>
            <a:ext cx="11704120" cy="4801314"/>
          </a:xfrm>
          <a:prstGeom prst="rect">
            <a:avLst/>
          </a:prstGeom>
          <a:noFill/>
          <a:ln>
            <a:solidFill>
              <a:schemeClr val="bg2"/>
            </a:solidFill>
          </a:ln>
        </p:spPr>
        <p:txBody>
          <a:bodyPr wrap="square" rtlCol="0" anchor="ctr" anchorCtr="1">
            <a:spAutoFit/>
          </a:bodyPr>
          <a:lstStyle/>
          <a:p>
            <a:r>
              <a:rPr lang="en-US" altLang="en-US" dirty="0">
                <a:solidFill>
                  <a:schemeClr val="bg1"/>
                </a:solidFill>
              </a:rPr>
              <a:t>Cells derived from ataxia telangiectasia (A-T) patients exhibit defective cell cycle checkpoints following ionizing radiation (IR), profound </a:t>
            </a:r>
            <a:r>
              <a:rPr lang="en-US" altLang="en-US" dirty="0" err="1">
                <a:solidFill>
                  <a:schemeClr val="bg1"/>
                </a:solidFill>
              </a:rPr>
              <a:t>radiosensitivity</a:t>
            </a:r>
            <a:r>
              <a:rPr lang="en-US" altLang="en-US" dirty="0">
                <a:solidFill>
                  <a:schemeClr val="bg1"/>
                </a:solidFill>
              </a:rPr>
              <a:t> and high levels of chromosome aberrations. We have shown that transient ATM kinase inhibition from +15 to +75 min following IR is sufficient to </a:t>
            </a:r>
            <a:r>
              <a:rPr lang="en-US" altLang="en-US" dirty="0" err="1">
                <a:solidFill>
                  <a:schemeClr val="bg1"/>
                </a:solidFill>
              </a:rPr>
              <a:t>radiosensitize</a:t>
            </a:r>
            <a:r>
              <a:rPr lang="en-US" altLang="en-US" dirty="0">
                <a:solidFill>
                  <a:schemeClr val="bg1"/>
                </a:solidFill>
              </a:rPr>
              <a:t> cells and accumulate persistent chromosome aberrations. We show here that DNA-PK kinase inhibition from +15 to + 75 min is also sufficient to </a:t>
            </a:r>
            <a:r>
              <a:rPr lang="en-US" altLang="en-US" dirty="0" err="1">
                <a:solidFill>
                  <a:schemeClr val="bg1"/>
                </a:solidFill>
              </a:rPr>
              <a:t>radiosensitize</a:t>
            </a:r>
            <a:r>
              <a:rPr lang="en-US" altLang="en-US" dirty="0">
                <a:solidFill>
                  <a:schemeClr val="bg1"/>
                </a:solidFill>
              </a:rPr>
              <a:t> cells and accumulate persistent chromosome aberrations. The ATM kinase-dependent mechanisms that ensure cell survival and suppress chromosome aberrations during this interval are independent of DNA-PK kinase activity. Neither the activation nor the recovery of the IR-induced G2/M cell cycle checkpoint are affected by ATM kinase inhibition from +15 to +75 min, indicating that 15 min of ATM kinase signaling is sufficient to induce this cell cycle checkpoint. Surprisingly, ATM kinase inhibition from +15 to +75 min abrogates IR-induced sister chromatid exchange (SCE), a phenotype attributed to the repair of damaged replication forks. Further, ATM kinase inhibition using either KU55933 or KU60019 is sufficient to disrupt </a:t>
            </a:r>
            <a:r>
              <a:rPr lang="en-US" altLang="en-US" dirty="0" err="1">
                <a:solidFill>
                  <a:schemeClr val="bg1"/>
                </a:solidFill>
              </a:rPr>
              <a:t>camptothecin</a:t>
            </a:r>
            <a:r>
              <a:rPr lang="en-US" altLang="en-US" dirty="0">
                <a:solidFill>
                  <a:schemeClr val="bg1"/>
                </a:solidFill>
              </a:rPr>
              <a:t>-induced SCE. Since DNA damage-induced SCE is maintained A-T cells that express no ATM protein, and the ATM kinase inhibitors have no effect on DNA damage-induced SCE in A-T cells, these data reveal that the consequences of acute ATM kinase inhibition and adaptation to ATM protein disruption are distinct in S-phase cells.</a:t>
            </a:r>
          </a:p>
          <a:p>
            <a:endParaRPr lang="en-US" dirty="0" smtClean="0"/>
          </a:p>
        </p:txBody>
      </p:sp>
    </p:spTree>
    <p:extLst>
      <p:ext uri="{BB962C8B-B14F-4D97-AF65-F5344CB8AC3E}">
        <p14:creationId xmlns:p14="http://schemas.microsoft.com/office/powerpoint/2010/main" val="3434071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2413" y="381000"/>
            <a:ext cx="9144001" cy="669878"/>
          </a:xfrm>
        </p:spPr>
        <p:txBody>
          <a:bodyPr/>
          <a:lstStyle/>
          <a:p>
            <a:r>
              <a:rPr lang="en-US" dirty="0" smtClean="0"/>
              <a:t>Problems</a:t>
            </a:r>
            <a:endParaRPr lang="en-US" dirty="0"/>
          </a:p>
        </p:txBody>
      </p:sp>
      <p:sp>
        <p:nvSpPr>
          <p:cNvPr id="3" name="Content Placeholder 13"/>
          <p:cNvSpPr txBox="1">
            <a:spLocks/>
          </p:cNvSpPr>
          <p:nvPr/>
        </p:nvSpPr>
        <p:spPr>
          <a:xfrm>
            <a:off x="0" y="1064526"/>
            <a:ext cx="7073676" cy="4421666"/>
          </a:xfrm>
          <a:prstGeom prst="rect">
            <a:avLst/>
          </a:prstGeom>
        </p:spPr>
        <p:txBody>
          <a:bodyPr vert="horz" lIns="91440" tIns="45720" rIns="91440" bIns="45720" rtlCol="0">
            <a:noAutofit/>
          </a:bodyPr>
          <a:lstStyle>
            <a:lvl1pPr marL="342900" indent="-342900" algn="l" defTabSz="914400" rtl="0" eaLnBrk="1" latinLnBrk="0" hangingPunct="1">
              <a:lnSpc>
                <a:spcPct val="90000"/>
              </a:lnSpc>
              <a:spcBef>
                <a:spcPts val="1800"/>
              </a:spcBef>
              <a:buClr>
                <a:srgbClr val="C62326"/>
              </a:buClr>
              <a:buSzPct val="100000"/>
              <a:buFont typeface="Wingdings" charset="2"/>
              <a:buChar char="§"/>
              <a:defRPr sz="2400" kern="1200">
                <a:solidFill>
                  <a:schemeClr val="bg1">
                    <a:lumMod val="50000"/>
                    <a:lumOff val="50000"/>
                  </a:schemeClr>
                </a:solidFill>
                <a:latin typeface="+mn-lt"/>
                <a:ea typeface="+mn-ea"/>
                <a:cs typeface="+mn-cs"/>
              </a:defRPr>
            </a:lvl1pPr>
            <a:lvl2pPr marL="574675" indent="-342900" algn="l" defTabSz="914400" rtl="0" eaLnBrk="1" latinLnBrk="0" hangingPunct="1">
              <a:lnSpc>
                <a:spcPct val="90000"/>
              </a:lnSpc>
              <a:spcBef>
                <a:spcPts val="1200"/>
              </a:spcBef>
              <a:buClr>
                <a:srgbClr val="C62326"/>
              </a:buClr>
              <a:buSzPct val="100000"/>
              <a:buFont typeface="Wingdings" charset="2"/>
              <a:buChar char="§"/>
              <a:defRPr sz="2000" kern="1200">
                <a:solidFill>
                  <a:schemeClr val="bg1">
                    <a:lumMod val="50000"/>
                    <a:lumOff val="50000"/>
                  </a:schemeClr>
                </a:solidFill>
                <a:latin typeface="+mn-lt"/>
                <a:ea typeface="+mn-ea"/>
                <a:cs typeface="+mn-cs"/>
              </a:defRPr>
            </a:lvl2pPr>
            <a:lvl3pPr marL="749300"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3pPr>
            <a:lvl4pPr marL="968375"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4pPr>
            <a:lvl5pPr marL="1143000" indent="-285750" algn="l" defTabSz="914400" rtl="0" eaLnBrk="1" latinLnBrk="0" hangingPunct="1">
              <a:lnSpc>
                <a:spcPct val="90000"/>
              </a:lnSpc>
              <a:spcBef>
                <a:spcPts val="600"/>
              </a:spcBef>
              <a:buClr>
                <a:srgbClr val="C62326"/>
              </a:buClr>
              <a:buSzPct val="100000"/>
              <a:buFont typeface="Wingdings" charset="2"/>
              <a:buChar char="§"/>
              <a:defRPr sz="1800" kern="1200">
                <a:solidFill>
                  <a:schemeClr val="bg1">
                    <a:lumMod val="50000"/>
                    <a:lumOff val="50000"/>
                  </a:schemeClr>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9pPr>
          </a:lstStyle>
          <a:p>
            <a:pPr>
              <a:lnSpc>
                <a:spcPct val="100000"/>
              </a:lnSpc>
              <a:buNone/>
            </a:pPr>
            <a:r>
              <a:rPr lang="en-US" altLang="en-US" sz="1800" dirty="0">
                <a:solidFill>
                  <a:schemeClr val="bg1"/>
                </a:solidFill>
              </a:rPr>
              <a:t> Cells derived from ataxia telangiectasia (A-T) patients exhibit defective cell cycle checkpoints following ionizing radiation (IR), profound </a:t>
            </a:r>
            <a:r>
              <a:rPr lang="en-US" altLang="en-US" sz="1800" dirty="0" err="1">
                <a:solidFill>
                  <a:schemeClr val="bg1"/>
                </a:solidFill>
              </a:rPr>
              <a:t>radiosensitivity</a:t>
            </a:r>
            <a:r>
              <a:rPr lang="en-US" altLang="en-US" sz="1800" dirty="0">
                <a:solidFill>
                  <a:schemeClr val="bg1"/>
                </a:solidFill>
              </a:rPr>
              <a:t> and high levels of chromosome aberrations. </a:t>
            </a:r>
          </a:p>
          <a:p>
            <a:pPr>
              <a:lnSpc>
                <a:spcPct val="100000"/>
              </a:lnSpc>
              <a:buNone/>
            </a:pPr>
            <a:r>
              <a:rPr lang="en-US" altLang="en-US" sz="1800" dirty="0">
                <a:solidFill>
                  <a:schemeClr val="bg1"/>
                </a:solidFill>
              </a:rPr>
              <a:t>	We have shown that transient ATM kinase inhibition from +15 to +75 min following IR is sufficient to </a:t>
            </a:r>
            <a:r>
              <a:rPr lang="en-US" altLang="en-US" sz="1800" dirty="0" err="1">
                <a:solidFill>
                  <a:schemeClr val="bg1"/>
                </a:solidFill>
              </a:rPr>
              <a:t>radiosensitize</a:t>
            </a:r>
            <a:r>
              <a:rPr lang="en-US" altLang="en-US" sz="1800" dirty="0">
                <a:solidFill>
                  <a:schemeClr val="bg1"/>
                </a:solidFill>
              </a:rPr>
              <a:t> cells and accumulate persistent chromosome aberrations.</a:t>
            </a:r>
          </a:p>
          <a:p>
            <a:pPr>
              <a:lnSpc>
                <a:spcPct val="100000"/>
              </a:lnSpc>
              <a:buNone/>
            </a:pPr>
            <a:r>
              <a:rPr lang="en-US" altLang="en-US" sz="1800" dirty="0">
                <a:solidFill>
                  <a:schemeClr val="bg1"/>
                </a:solidFill>
              </a:rPr>
              <a:t>	We show here that DNA-PK kinase inhibition from +15 to + 75 min is also sufficient to </a:t>
            </a:r>
            <a:r>
              <a:rPr lang="en-US" altLang="en-US" sz="1800" dirty="0" err="1">
                <a:solidFill>
                  <a:schemeClr val="bg1"/>
                </a:solidFill>
              </a:rPr>
              <a:t>radiosensitize</a:t>
            </a:r>
            <a:r>
              <a:rPr lang="en-US" altLang="en-US" sz="1800" dirty="0">
                <a:solidFill>
                  <a:schemeClr val="bg1"/>
                </a:solidFill>
              </a:rPr>
              <a:t> cells and accumulate persistent chromosome aberrations. </a:t>
            </a:r>
          </a:p>
          <a:p>
            <a:pPr>
              <a:lnSpc>
                <a:spcPct val="100000"/>
              </a:lnSpc>
              <a:buNone/>
            </a:pPr>
            <a:r>
              <a:rPr lang="en-US" altLang="en-US" sz="1800" dirty="0">
                <a:solidFill>
                  <a:schemeClr val="bg1"/>
                </a:solidFill>
              </a:rPr>
              <a:t>	The ATM kinase-dependent mechanisms that ensure cell survival and suppress chromosome aberrations during this interval are independent of DNA-PK kinase activity. </a:t>
            </a:r>
          </a:p>
        </p:txBody>
      </p:sp>
      <p:sp>
        <p:nvSpPr>
          <p:cNvPr id="4" name="TextBox 3"/>
          <p:cNvSpPr txBox="1"/>
          <p:nvPr/>
        </p:nvSpPr>
        <p:spPr>
          <a:xfrm>
            <a:off x="7233315" y="715939"/>
            <a:ext cx="4763067" cy="5909310"/>
          </a:xfrm>
          <a:prstGeom prst="rect">
            <a:avLst/>
          </a:prstGeom>
          <a:noFill/>
          <a:ln>
            <a:noFill/>
          </a:ln>
        </p:spPr>
        <p:txBody>
          <a:bodyPr wrap="square" rtlCol="0" anchor="ctr" anchorCtr="1">
            <a:spAutoFit/>
          </a:bodyPr>
          <a:lstStyle/>
          <a:p>
            <a:pPr marL="285750" indent="-285750">
              <a:buClr>
                <a:srgbClr val="C00000"/>
              </a:buClr>
              <a:buFont typeface="Wingdings" panose="05000000000000000000" pitchFamily="2" charset="2"/>
              <a:buChar char="§"/>
            </a:pPr>
            <a:r>
              <a:rPr lang="en-US" altLang="en-US" dirty="0">
                <a:solidFill>
                  <a:schemeClr val="bg1"/>
                </a:solidFill>
              </a:rPr>
              <a:t>What is </a:t>
            </a:r>
            <a:r>
              <a:rPr lang="en-US" altLang="en-US" dirty="0" err="1">
                <a:solidFill>
                  <a:schemeClr val="bg1"/>
                </a:solidFill>
              </a:rPr>
              <a:t>radiosensitivity</a:t>
            </a:r>
            <a:r>
              <a:rPr lang="en-US" altLang="en-US" dirty="0">
                <a:solidFill>
                  <a:schemeClr val="bg1"/>
                </a:solidFill>
              </a:rPr>
              <a:t>? </a:t>
            </a:r>
            <a:endParaRPr lang="en-US" altLang="en-US" dirty="0" smtClean="0">
              <a:solidFill>
                <a:schemeClr val="bg1"/>
              </a:solidFill>
            </a:endParaRPr>
          </a:p>
          <a:p>
            <a:pPr marL="285750" indent="-285750">
              <a:buClr>
                <a:srgbClr val="C00000"/>
              </a:buClr>
              <a:buFont typeface="Wingdings" panose="05000000000000000000" pitchFamily="2" charset="2"/>
              <a:buChar char="§"/>
            </a:pPr>
            <a:r>
              <a:rPr lang="en-US" altLang="en-US" dirty="0" smtClean="0">
                <a:solidFill>
                  <a:schemeClr val="bg1"/>
                </a:solidFill>
              </a:rPr>
              <a:t>What </a:t>
            </a:r>
            <a:r>
              <a:rPr lang="en-US" altLang="en-US" dirty="0">
                <a:solidFill>
                  <a:schemeClr val="bg1"/>
                </a:solidFill>
              </a:rPr>
              <a:t>is the relationship of </a:t>
            </a:r>
            <a:r>
              <a:rPr lang="en-US" altLang="en-US" dirty="0" err="1">
                <a:solidFill>
                  <a:schemeClr val="bg1"/>
                </a:solidFill>
              </a:rPr>
              <a:t>radiosensitivity</a:t>
            </a:r>
            <a:r>
              <a:rPr lang="en-US" altLang="en-US" dirty="0">
                <a:solidFill>
                  <a:schemeClr val="bg1"/>
                </a:solidFill>
              </a:rPr>
              <a:t> to chromosome aberrations?</a:t>
            </a:r>
          </a:p>
          <a:p>
            <a:endParaRPr lang="en-US" dirty="0" smtClean="0"/>
          </a:p>
          <a:p>
            <a:endParaRPr lang="en-US" dirty="0"/>
          </a:p>
          <a:p>
            <a:pPr marL="285750" indent="-285750">
              <a:buClr>
                <a:srgbClr val="C00000"/>
              </a:buClr>
              <a:buFont typeface="Wingdings" panose="05000000000000000000" pitchFamily="2" charset="2"/>
              <a:buChar char="§"/>
            </a:pPr>
            <a:r>
              <a:rPr lang="en-US" altLang="en-US" dirty="0" smtClean="0">
                <a:solidFill>
                  <a:schemeClr val="bg1"/>
                </a:solidFill>
              </a:rPr>
              <a:t>ATM </a:t>
            </a:r>
            <a:r>
              <a:rPr lang="en-US" altLang="en-US" dirty="0">
                <a:solidFill>
                  <a:schemeClr val="bg1"/>
                </a:solidFill>
              </a:rPr>
              <a:t>kinase = The kinase that phosphorylates ATM? </a:t>
            </a:r>
            <a:r>
              <a:rPr lang="en-US" altLang="en-US" dirty="0" smtClean="0">
                <a:solidFill>
                  <a:schemeClr val="bg1"/>
                </a:solidFill>
              </a:rPr>
              <a:t>NO</a:t>
            </a:r>
          </a:p>
          <a:p>
            <a:endParaRPr lang="en-US" altLang="en-US" dirty="0">
              <a:solidFill>
                <a:schemeClr val="bg1"/>
              </a:solidFill>
            </a:endParaRPr>
          </a:p>
          <a:p>
            <a:endParaRPr lang="en-US" altLang="en-US" dirty="0" smtClean="0">
              <a:solidFill>
                <a:schemeClr val="bg1"/>
              </a:solidFill>
            </a:endParaRPr>
          </a:p>
          <a:p>
            <a:pPr marL="285750" indent="-285750">
              <a:buClr>
                <a:srgbClr val="C00000"/>
              </a:buClr>
              <a:buFont typeface="Wingdings" panose="05000000000000000000" pitchFamily="2" charset="2"/>
              <a:buChar char="§"/>
            </a:pPr>
            <a:r>
              <a:rPr lang="en-US" altLang="en-US" dirty="0">
                <a:solidFill>
                  <a:schemeClr val="bg1"/>
                </a:solidFill>
              </a:rPr>
              <a:t>What </a:t>
            </a:r>
            <a:r>
              <a:rPr lang="en-US" altLang="en-US" dirty="0" smtClean="0">
                <a:solidFill>
                  <a:schemeClr val="bg1"/>
                </a:solidFill>
              </a:rPr>
              <a:t>are ATM </a:t>
            </a:r>
            <a:r>
              <a:rPr lang="en-US" altLang="en-US" dirty="0">
                <a:solidFill>
                  <a:schemeClr val="bg1"/>
                </a:solidFill>
              </a:rPr>
              <a:t>and DNA-PK</a:t>
            </a:r>
            <a:r>
              <a:rPr lang="en-US" altLang="en-US" dirty="0" smtClean="0">
                <a:solidFill>
                  <a:schemeClr val="bg1"/>
                </a:solidFill>
              </a:rPr>
              <a:t>?</a:t>
            </a:r>
          </a:p>
          <a:p>
            <a:pPr marL="285750" indent="-285750">
              <a:buClr>
                <a:srgbClr val="C00000"/>
              </a:buClr>
              <a:buFont typeface="Wingdings" panose="05000000000000000000" pitchFamily="2" charset="2"/>
              <a:buChar char="§"/>
            </a:pPr>
            <a:r>
              <a:rPr lang="en-US" altLang="en-US" dirty="0" smtClean="0">
                <a:solidFill>
                  <a:schemeClr val="bg1"/>
                </a:solidFill>
              </a:rPr>
              <a:t>DNA-PK </a:t>
            </a:r>
            <a:r>
              <a:rPr lang="en-US" altLang="en-US" dirty="0">
                <a:solidFill>
                  <a:schemeClr val="bg1"/>
                </a:solidFill>
              </a:rPr>
              <a:t>kinase = The kinase that phosphorylates DNA-PK? NO </a:t>
            </a:r>
          </a:p>
          <a:p>
            <a:endParaRPr lang="en-US" altLang="en-US" dirty="0">
              <a:solidFill>
                <a:schemeClr val="bg1"/>
              </a:solidFill>
            </a:endParaRPr>
          </a:p>
          <a:p>
            <a:pPr marL="285750" indent="-285750">
              <a:lnSpc>
                <a:spcPct val="100000"/>
              </a:lnSpc>
              <a:buClr>
                <a:srgbClr val="C00000"/>
              </a:buClr>
              <a:buFont typeface="Wingdings" panose="05000000000000000000" pitchFamily="2" charset="2"/>
              <a:buChar char="§"/>
            </a:pPr>
            <a:r>
              <a:rPr lang="en-US" altLang="en-US" dirty="0">
                <a:solidFill>
                  <a:schemeClr val="bg1"/>
                </a:solidFill>
              </a:rPr>
              <a:t>ATM kinase-dependent = Mechanisms that rely on phosphorylation of ATM? NO</a:t>
            </a:r>
          </a:p>
          <a:p>
            <a:pPr marL="285750" indent="-285750">
              <a:lnSpc>
                <a:spcPct val="100000"/>
              </a:lnSpc>
              <a:buClr>
                <a:srgbClr val="C00000"/>
              </a:buClr>
              <a:buFont typeface="Wingdings" panose="05000000000000000000" pitchFamily="2" charset="2"/>
              <a:buChar char="§"/>
            </a:pPr>
            <a:r>
              <a:rPr lang="en-US" altLang="en-US" dirty="0" smtClean="0">
                <a:solidFill>
                  <a:schemeClr val="bg1"/>
                </a:solidFill>
              </a:rPr>
              <a:t>How </a:t>
            </a:r>
            <a:r>
              <a:rPr lang="en-US" altLang="en-US" dirty="0">
                <a:solidFill>
                  <a:schemeClr val="bg1"/>
                </a:solidFill>
              </a:rPr>
              <a:t>does cell survival relate to </a:t>
            </a:r>
            <a:r>
              <a:rPr lang="en-US" altLang="en-US" dirty="0" err="1">
                <a:solidFill>
                  <a:schemeClr val="bg1"/>
                </a:solidFill>
              </a:rPr>
              <a:t>radiosensitivity</a:t>
            </a:r>
            <a:r>
              <a:rPr lang="en-US" altLang="en-US" dirty="0">
                <a:solidFill>
                  <a:schemeClr val="bg1"/>
                </a:solidFill>
              </a:rPr>
              <a:t>? </a:t>
            </a:r>
          </a:p>
          <a:p>
            <a:endParaRPr lang="en-US" altLang="en-US" dirty="0">
              <a:solidFill>
                <a:schemeClr val="bg1"/>
              </a:solidFill>
            </a:endParaRPr>
          </a:p>
          <a:p>
            <a:endParaRPr lang="en-US" dirty="0" smtClean="0"/>
          </a:p>
        </p:txBody>
      </p:sp>
    </p:spTree>
    <p:extLst>
      <p:ext uri="{BB962C8B-B14F-4D97-AF65-F5344CB8AC3E}">
        <p14:creationId xmlns:p14="http://schemas.microsoft.com/office/powerpoint/2010/main" val="616255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2"/>
          </p:nvPr>
        </p:nvSpPr>
        <p:spPr>
          <a:xfrm>
            <a:off x="6229183" y="1228298"/>
            <a:ext cx="5398710" cy="5172501"/>
          </a:xfrm>
        </p:spPr>
        <p:txBody>
          <a:bodyPr>
            <a:noAutofit/>
          </a:bodyPr>
          <a:lstStyle/>
          <a:p>
            <a:pPr>
              <a:lnSpc>
                <a:spcPct val="120000"/>
              </a:lnSpc>
            </a:pPr>
            <a:r>
              <a:rPr lang="en-US" altLang="en-US" sz="1800" dirty="0">
                <a:solidFill>
                  <a:schemeClr val="bg1"/>
                </a:solidFill>
              </a:rPr>
              <a:t>What is the IR-induced G2/M checkpoint</a:t>
            </a:r>
            <a:r>
              <a:rPr lang="en-US" altLang="en-US" sz="1800" dirty="0" smtClean="0">
                <a:solidFill>
                  <a:schemeClr val="bg1"/>
                </a:solidFill>
              </a:rPr>
              <a:t>?</a:t>
            </a:r>
          </a:p>
          <a:p>
            <a:pPr>
              <a:lnSpc>
                <a:spcPct val="120000"/>
              </a:lnSpc>
            </a:pPr>
            <a:endParaRPr lang="en-US" altLang="en-US" sz="1800" dirty="0" smtClean="0">
              <a:solidFill>
                <a:schemeClr val="bg1"/>
              </a:solidFill>
            </a:endParaRPr>
          </a:p>
          <a:p>
            <a:pPr>
              <a:lnSpc>
                <a:spcPct val="120000"/>
              </a:lnSpc>
            </a:pPr>
            <a:endParaRPr lang="en-US" altLang="en-US" sz="1800" dirty="0">
              <a:solidFill>
                <a:schemeClr val="bg1"/>
              </a:solidFill>
            </a:endParaRPr>
          </a:p>
          <a:p>
            <a:pPr>
              <a:lnSpc>
                <a:spcPct val="120000"/>
              </a:lnSpc>
            </a:pPr>
            <a:r>
              <a:rPr lang="en-US" altLang="en-US" sz="1800" dirty="0" smtClean="0">
                <a:solidFill>
                  <a:schemeClr val="bg1"/>
                </a:solidFill>
              </a:rPr>
              <a:t>Why </a:t>
            </a:r>
            <a:r>
              <a:rPr lang="en-US" altLang="en-US" sz="1800" dirty="0">
                <a:solidFill>
                  <a:schemeClr val="bg1"/>
                </a:solidFill>
              </a:rPr>
              <a:t>is this surprising? What do damaged replication forks have to do with IR-induced damage</a:t>
            </a:r>
            <a:r>
              <a:rPr lang="en-US" altLang="en-US" sz="1800" dirty="0" smtClean="0">
                <a:solidFill>
                  <a:schemeClr val="bg1"/>
                </a:solidFill>
              </a:rPr>
              <a:t>?</a:t>
            </a:r>
          </a:p>
          <a:p>
            <a:pPr>
              <a:lnSpc>
                <a:spcPct val="120000"/>
              </a:lnSpc>
            </a:pPr>
            <a:endParaRPr lang="en-US" altLang="en-US" sz="1800" dirty="0" smtClean="0">
              <a:solidFill>
                <a:schemeClr val="bg1"/>
              </a:solidFill>
            </a:endParaRPr>
          </a:p>
          <a:p>
            <a:pPr>
              <a:lnSpc>
                <a:spcPct val="120000"/>
              </a:lnSpc>
            </a:pPr>
            <a:r>
              <a:rPr lang="en-US" altLang="en-US" sz="1800" dirty="0" smtClean="0">
                <a:solidFill>
                  <a:schemeClr val="bg1"/>
                </a:solidFill>
              </a:rPr>
              <a:t>Too </a:t>
            </a:r>
            <a:r>
              <a:rPr lang="en-US" altLang="en-US" sz="1800" dirty="0">
                <a:solidFill>
                  <a:schemeClr val="bg1"/>
                </a:solidFill>
              </a:rPr>
              <a:t>much experimental detail.</a:t>
            </a:r>
          </a:p>
          <a:p>
            <a:pPr>
              <a:lnSpc>
                <a:spcPct val="120000"/>
              </a:lnSpc>
            </a:pPr>
            <a:r>
              <a:rPr lang="en-US" altLang="en-US" sz="1800" dirty="0">
                <a:solidFill>
                  <a:schemeClr val="bg1"/>
                </a:solidFill>
              </a:rPr>
              <a:t>What is </a:t>
            </a:r>
            <a:r>
              <a:rPr lang="en-US" altLang="en-US" sz="1800" dirty="0" err="1">
                <a:solidFill>
                  <a:schemeClr val="bg1"/>
                </a:solidFill>
              </a:rPr>
              <a:t>camptothecin</a:t>
            </a:r>
            <a:r>
              <a:rPr lang="en-US" altLang="en-US" sz="1800" dirty="0" smtClean="0">
                <a:solidFill>
                  <a:schemeClr val="bg1"/>
                </a:solidFill>
              </a:rPr>
              <a:t>? </a:t>
            </a:r>
            <a:endParaRPr lang="en-US" sz="1800" dirty="0">
              <a:solidFill>
                <a:schemeClr val="bg1"/>
              </a:solidFill>
            </a:endParaRPr>
          </a:p>
          <a:p>
            <a:endParaRPr lang="en-US" altLang="en-US" dirty="0">
              <a:solidFill>
                <a:schemeClr val="bg1"/>
              </a:solidFill>
            </a:endParaRPr>
          </a:p>
          <a:p>
            <a:endParaRPr lang="en-US" altLang="en-US" dirty="0">
              <a:solidFill>
                <a:schemeClr val="bg1"/>
              </a:solidFill>
            </a:endParaRPr>
          </a:p>
          <a:p>
            <a:endParaRPr lang="en-US" dirty="0"/>
          </a:p>
        </p:txBody>
      </p:sp>
      <p:sp>
        <p:nvSpPr>
          <p:cNvPr id="4" name="Content Placeholder 3"/>
          <p:cNvSpPr>
            <a:spLocks noGrp="1"/>
          </p:cNvSpPr>
          <p:nvPr>
            <p:ph sz="half" idx="1"/>
          </p:nvPr>
        </p:nvSpPr>
        <p:spPr>
          <a:xfrm>
            <a:off x="0" y="1228299"/>
            <a:ext cx="6229183" cy="4850641"/>
          </a:xfrm>
        </p:spPr>
        <p:txBody>
          <a:bodyPr>
            <a:noAutofit/>
          </a:bodyPr>
          <a:lstStyle/>
          <a:p>
            <a:pPr>
              <a:lnSpc>
                <a:spcPct val="120000"/>
              </a:lnSpc>
              <a:buNone/>
            </a:pPr>
            <a:r>
              <a:rPr lang="en-US" altLang="en-US" sz="1800" dirty="0" smtClean="0">
                <a:solidFill>
                  <a:schemeClr val="bg1"/>
                </a:solidFill>
              </a:rPr>
              <a:t>     Neither </a:t>
            </a:r>
            <a:r>
              <a:rPr lang="en-US" altLang="en-US" sz="1800" dirty="0">
                <a:solidFill>
                  <a:schemeClr val="bg1"/>
                </a:solidFill>
              </a:rPr>
              <a:t>the activation nor the recovery of the IR-induced G2/M cell cycle checkpoint are affected by ATM kinase inhibition from +15 to +75 min, indicating that 15 min of ATM kinase signaling is sufficient to induce this cell cycle checkpoint. </a:t>
            </a:r>
          </a:p>
          <a:p>
            <a:pPr>
              <a:lnSpc>
                <a:spcPct val="120000"/>
              </a:lnSpc>
              <a:buNone/>
            </a:pPr>
            <a:r>
              <a:rPr lang="en-US" altLang="en-US" sz="1800" dirty="0">
                <a:solidFill>
                  <a:schemeClr val="bg1"/>
                </a:solidFill>
              </a:rPr>
              <a:t>	Surprisingly, ATM kinase inhibition from +15 to +75 min abrogates IR-induced sister chromatid exchange (SCE), a phenotype attributed to the repair of damaged replication forks. </a:t>
            </a:r>
          </a:p>
          <a:p>
            <a:pPr>
              <a:lnSpc>
                <a:spcPct val="120000"/>
              </a:lnSpc>
              <a:buNone/>
            </a:pPr>
            <a:r>
              <a:rPr lang="en-US" altLang="en-US" sz="1800" dirty="0">
                <a:solidFill>
                  <a:schemeClr val="bg1"/>
                </a:solidFill>
              </a:rPr>
              <a:t>	Further, ATM kinase inhibition using either KU55933 or KU60019 is sufficient to disrupt </a:t>
            </a:r>
            <a:r>
              <a:rPr lang="en-US" altLang="en-US" sz="1800" dirty="0" err="1">
                <a:solidFill>
                  <a:schemeClr val="bg1"/>
                </a:solidFill>
              </a:rPr>
              <a:t>camptothecin</a:t>
            </a:r>
            <a:r>
              <a:rPr lang="en-US" altLang="en-US" sz="1800" dirty="0">
                <a:solidFill>
                  <a:schemeClr val="bg1"/>
                </a:solidFill>
              </a:rPr>
              <a:t>-induced SCE. </a:t>
            </a:r>
          </a:p>
        </p:txBody>
      </p:sp>
      <p:sp>
        <p:nvSpPr>
          <p:cNvPr id="3" name="Title 2"/>
          <p:cNvSpPr>
            <a:spLocks noGrp="1"/>
          </p:cNvSpPr>
          <p:nvPr>
            <p:ph type="title"/>
          </p:nvPr>
        </p:nvSpPr>
        <p:spPr>
          <a:xfrm>
            <a:off x="1522412" y="381000"/>
            <a:ext cx="9144002" cy="669878"/>
          </a:xfrm>
        </p:spPr>
        <p:txBody>
          <a:bodyPr/>
          <a:lstStyle/>
          <a:p>
            <a:r>
              <a:rPr lang="en-US" dirty="0" smtClean="0"/>
              <a:t>More problems</a:t>
            </a:r>
            <a:endParaRPr lang="en-US" dirty="0"/>
          </a:p>
        </p:txBody>
      </p:sp>
    </p:spTree>
    <p:extLst>
      <p:ext uri="{BB962C8B-B14F-4D97-AF65-F5344CB8AC3E}">
        <p14:creationId xmlns:p14="http://schemas.microsoft.com/office/powerpoint/2010/main" val="3220865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idx="4294967295"/>
          </p:nvPr>
        </p:nvSpPr>
        <p:spPr>
          <a:xfrm>
            <a:off x="1522413" y="381000"/>
            <a:ext cx="9144001" cy="1371600"/>
          </a:xfrm>
        </p:spPr>
        <p:txBody>
          <a:bodyPr/>
          <a:lstStyle/>
          <a:p>
            <a:r>
              <a:rPr lang="en-US" dirty="0" smtClean="0"/>
              <a:t>The </a:t>
            </a:r>
            <a:r>
              <a:rPr lang="en-US" i="1" dirty="0" smtClean="0"/>
              <a:t>Science</a:t>
            </a:r>
            <a:r>
              <a:rPr lang="en-US" dirty="0" smtClean="0"/>
              <a:t> Family of Journals</a:t>
            </a:r>
            <a:endParaRPr lang="en-US" dirty="0"/>
          </a:p>
        </p:txBody>
      </p:sp>
      <p:sp>
        <p:nvSpPr>
          <p:cNvPr id="2" name="TextBox 1"/>
          <p:cNvSpPr txBox="1"/>
          <p:nvPr/>
        </p:nvSpPr>
        <p:spPr>
          <a:xfrm>
            <a:off x="1004047" y="1584453"/>
            <a:ext cx="5719481" cy="3970318"/>
          </a:xfrm>
          <a:prstGeom prst="rect">
            <a:avLst/>
          </a:prstGeom>
          <a:noFill/>
          <a:ln>
            <a:solidFill>
              <a:schemeClr val="bg2"/>
            </a:solidFill>
          </a:ln>
        </p:spPr>
        <p:txBody>
          <a:bodyPr wrap="square" rtlCol="0" anchor="ctr" anchorCtr="1">
            <a:spAutoFit/>
          </a:bodyPr>
          <a:lstStyle/>
          <a:p>
            <a:pPr marL="342900" indent="-342900">
              <a:lnSpc>
                <a:spcPct val="150000"/>
              </a:lnSpc>
              <a:buClr>
                <a:srgbClr val="C62326"/>
              </a:buClr>
              <a:buFont typeface="Wingdings" panose="05000000000000000000" pitchFamily="2" charset="2"/>
              <a:buChar char="§"/>
            </a:pPr>
            <a:r>
              <a:rPr lang="en-US" sz="2400" dirty="0" smtClean="0">
                <a:solidFill>
                  <a:schemeClr val="bg1"/>
                </a:solidFill>
              </a:rPr>
              <a:t>First issues in1999 (Science’s STKE)</a:t>
            </a:r>
          </a:p>
          <a:p>
            <a:pPr marL="342900" indent="-342900">
              <a:lnSpc>
                <a:spcPct val="150000"/>
              </a:lnSpc>
              <a:buClr>
                <a:srgbClr val="C62326"/>
              </a:buClr>
              <a:buFont typeface="Wingdings" panose="05000000000000000000" pitchFamily="2" charset="2"/>
              <a:buChar char="§"/>
            </a:pPr>
            <a:r>
              <a:rPr lang="en-US" sz="2400" dirty="0" err="1" smtClean="0">
                <a:solidFill>
                  <a:schemeClr val="bg1"/>
                </a:solidFill>
              </a:rPr>
              <a:t>Relaunch</a:t>
            </a:r>
            <a:r>
              <a:rPr lang="en-US" sz="2400" dirty="0" smtClean="0">
                <a:solidFill>
                  <a:schemeClr val="bg1"/>
                </a:solidFill>
              </a:rPr>
              <a:t> with new title 2008</a:t>
            </a:r>
          </a:p>
          <a:p>
            <a:pPr marL="342900" indent="-342900">
              <a:lnSpc>
                <a:spcPct val="150000"/>
              </a:lnSpc>
              <a:buClr>
                <a:srgbClr val="C62326"/>
              </a:buClr>
              <a:buFont typeface="Wingdings" panose="05000000000000000000" pitchFamily="2" charset="2"/>
              <a:buChar char="§"/>
            </a:pPr>
            <a:r>
              <a:rPr lang="en-US" sz="2400" dirty="0" smtClean="0">
                <a:solidFill>
                  <a:schemeClr val="bg1"/>
                </a:solidFill>
              </a:rPr>
              <a:t>Weekly online</a:t>
            </a:r>
          </a:p>
          <a:p>
            <a:pPr marL="342900" indent="-342900">
              <a:lnSpc>
                <a:spcPct val="150000"/>
              </a:lnSpc>
              <a:buClr>
                <a:srgbClr val="C62326"/>
              </a:buClr>
              <a:buFont typeface="Wingdings" panose="05000000000000000000" pitchFamily="2" charset="2"/>
              <a:buChar char="§"/>
            </a:pPr>
            <a:r>
              <a:rPr lang="en-US" sz="2400" dirty="0" smtClean="0">
                <a:solidFill>
                  <a:schemeClr val="bg1"/>
                </a:solidFill>
              </a:rPr>
              <a:t>Specialty journal: cellular and organismal signaling in physiology and disease</a:t>
            </a:r>
          </a:p>
          <a:p>
            <a:pPr marL="342900" indent="-342900">
              <a:lnSpc>
                <a:spcPct val="150000"/>
              </a:lnSpc>
              <a:buClr>
                <a:srgbClr val="C62326"/>
              </a:buClr>
              <a:buFont typeface="Wingdings" panose="05000000000000000000" pitchFamily="2" charset="2"/>
              <a:buChar char="§"/>
            </a:pPr>
            <a:r>
              <a:rPr lang="en-US" sz="2400" dirty="0" smtClean="0">
                <a:solidFill>
                  <a:schemeClr val="bg1"/>
                </a:solidFill>
              </a:rPr>
              <a:t>Subscription </a:t>
            </a:r>
          </a:p>
        </p:txBody>
      </p:sp>
      <p:pic>
        <p:nvPicPr>
          <p:cNvPr id="2050" name="Picture 2" descr="Cover image expans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0764" y="1584453"/>
            <a:ext cx="3295650" cy="4191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6761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2"/>
          </p:nvPr>
        </p:nvSpPr>
        <p:spPr>
          <a:xfrm>
            <a:off x="6229183" y="1228298"/>
            <a:ext cx="5398710" cy="5172501"/>
          </a:xfrm>
        </p:spPr>
        <p:txBody>
          <a:bodyPr>
            <a:noAutofit/>
          </a:bodyPr>
          <a:lstStyle/>
          <a:p>
            <a:r>
              <a:rPr lang="en-US" altLang="en-US" sz="1800" dirty="0">
                <a:solidFill>
                  <a:schemeClr val="bg1"/>
                </a:solidFill>
              </a:rPr>
              <a:t>Since should be because.</a:t>
            </a:r>
          </a:p>
          <a:p>
            <a:r>
              <a:rPr lang="en-US" altLang="en-US" sz="1800" dirty="0">
                <a:solidFill>
                  <a:schemeClr val="bg1"/>
                </a:solidFill>
              </a:rPr>
              <a:t>Genes are expressed, not proteins.</a:t>
            </a:r>
          </a:p>
          <a:p>
            <a:r>
              <a:rPr lang="en-US" altLang="en-US" sz="1800" dirty="0">
                <a:solidFill>
                  <a:schemeClr val="bg1"/>
                </a:solidFill>
              </a:rPr>
              <a:t>The information about S-phase is out of context.</a:t>
            </a:r>
          </a:p>
          <a:p>
            <a:endParaRPr lang="en-US" altLang="en-US" dirty="0">
              <a:solidFill>
                <a:schemeClr val="bg1"/>
              </a:solidFill>
            </a:endParaRPr>
          </a:p>
          <a:p>
            <a:endParaRPr lang="en-US" altLang="en-US" dirty="0">
              <a:solidFill>
                <a:schemeClr val="bg1"/>
              </a:solidFill>
            </a:endParaRPr>
          </a:p>
          <a:p>
            <a:endParaRPr lang="en-US" dirty="0"/>
          </a:p>
        </p:txBody>
      </p:sp>
      <p:sp>
        <p:nvSpPr>
          <p:cNvPr id="4" name="Content Placeholder 3"/>
          <p:cNvSpPr>
            <a:spLocks noGrp="1"/>
          </p:cNvSpPr>
          <p:nvPr>
            <p:ph sz="half" idx="1"/>
          </p:nvPr>
        </p:nvSpPr>
        <p:spPr>
          <a:xfrm>
            <a:off x="0" y="1228299"/>
            <a:ext cx="6229183" cy="4850641"/>
          </a:xfrm>
        </p:spPr>
        <p:txBody>
          <a:bodyPr>
            <a:noAutofit/>
          </a:bodyPr>
          <a:lstStyle/>
          <a:p>
            <a:pPr>
              <a:lnSpc>
                <a:spcPct val="100000"/>
              </a:lnSpc>
              <a:buNone/>
            </a:pPr>
            <a:r>
              <a:rPr lang="en-US" altLang="en-US" sz="1800" dirty="0" smtClean="0">
                <a:solidFill>
                  <a:schemeClr val="bg1"/>
                </a:solidFill>
              </a:rPr>
              <a:t>     </a:t>
            </a:r>
            <a:r>
              <a:rPr lang="en-US" altLang="en-US" sz="1800" dirty="0">
                <a:solidFill>
                  <a:schemeClr val="bg1"/>
                </a:solidFill>
              </a:rPr>
              <a:t>Since DNA damage-induced SCE is maintained A-T cells that express no ATM protein, and the ATM kinase inhibitors have no effect on DNA damage-induced SCE in A-T cells, these data reveal that the consequences of acute ATM kinase inhibition and adaptation to ATM protein disruption are distinct in S-phase cells.</a:t>
            </a:r>
          </a:p>
        </p:txBody>
      </p:sp>
      <p:sp>
        <p:nvSpPr>
          <p:cNvPr id="3" name="Title 2"/>
          <p:cNvSpPr>
            <a:spLocks noGrp="1"/>
          </p:cNvSpPr>
          <p:nvPr>
            <p:ph type="title"/>
          </p:nvPr>
        </p:nvSpPr>
        <p:spPr>
          <a:xfrm>
            <a:off x="1522412" y="381000"/>
            <a:ext cx="9144002" cy="669878"/>
          </a:xfrm>
        </p:spPr>
        <p:txBody>
          <a:bodyPr/>
          <a:lstStyle/>
          <a:p>
            <a:r>
              <a:rPr lang="en-US" dirty="0" smtClean="0"/>
              <a:t>And more problems</a:t>
            </a:r>
            <a:endParaRPr lang="en-US" dirty="0"/>
          </a:p>
        </p:txBody>
      </p:sp>
    </p:spTree>
    <p:extLst>
      <p:ext uri="{BB962C8B-B14F-4D97-AF65-F5344CB8AC3E}">
        <p14:creationId xmlns:p14="http://schemas.microsoft.com/office/powerpoint/2010/main" val="2514339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a:lnSpc>
                <a:spcPct val="100000"/>
              </a:lnSpc>
            </a:pPr>
            <a:r>
              <a:rPr lang="en-US" altLang="en-US" dirty="0">
                <a:solidFill>
                  <a:schemeClr val="bg1"/>
                </a:solidFill>
              </a:rPr>
              <a:t>Lack of context</a:t>
            </a:r>
          </a:p>
          <a:p>
            <a:pPr>
              <a:lnSpc>
                <a:spcPct val="100000"/>
              </a:lnSpc>
            </a:pPr>
            <a:r>
              <a:rPr lang="en-US" altLang="en-US" dirty="0">
                <a:solidFill>
                  <a:schemeClr val="bg1"/>
                </a:solidFill>
              </a:rPr>
              <a:t>Too much methodological detail</a:t>
            </a:r>
          </a:p>
          <a:p>
            <a:pPr>
              <a:lnSpc>
                <a:spcPct val="100000"/>
              </a:lnSpc>
            </a:pPr>
            <a:r>
              <a:rPr lang="en-US" altLang="en-US" dirty="0">
                <a:solidFill>
                  <a:schemeClr val="bg1"/>
                </a:solidFill>
              </a:rPr>
              <a:t>Imprecise language</a:t>
            </a:r>
          </a:p>
          <a:p>
            <a:pPr>
              <a:lnSpc>
                <a:spcPct val="100000"/>
              </a:lnSpc>
            </a:pPr>
            <a:r>
              <a:rPr lang="en-US" altLang="en-US" dirty="0">
                <a:solidFill>
                  <a:schemeClr val="bg1"/>
                </a:solidFill>
              </a:rPr>
              <a:t>Too many undefined terms</a:t>
            </a:r>
          </a:p>
          <a:p>
            <a:endParaRPr lang="en-US" dirty="0"/>
          </a:p>
        </p:txBody>
      </p:sp>
      <p:sp>
        <p:nvSpPr>
          <p:cNvPr id="5" name="Title 4"/>
          <p:cNvSpPr>
            <a:spLocks noGrp="1"/>
          </p:cNvSpPr>
          <p:nvPr>
            <p:ph type="title"/>
          </p:nvPr>
        </p:nvSpPr>
        <p:spPr/>
        <p:txBody>
          <a:bodyPr/>
          <a:lstStyle/>
          <a:p>
            <a:r>
              <a:rPr lang="en-US" dirty="0" smtClean="0"/>
              <a:t>Did your eyes glaze over?</a:t>
            </a:r>
            <a:endParaRPr lang="en-US" dirty="0"/>
          </a:p>
        </p:txBody>
      </p:sp>
    </p:spTree>
    <p:extLst>
      <p:ext uri="{BB962C8B-B14F-4D97-AF65-F5344CB8AC3E}">
        <p14:creationId xmlns:p14="http://schemas.microsoft.com/office/powerpoint/2010/main" val="863044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Clean edited version with editorial queries (182 words)</a:t>
            </a:r>
            <a:endParaRPr lang="en-US" dirty="0"/>
          </a:p>
        </p:txBody>
      </p:sp>
      <p:pic>
        <p:nvPicPr>
          <p:cNvPr id="5" name="Picture 7"/>
          <p:cNvPicPr>
            <a:picLocks noChangeAspect="1" noChangeArrowheads="1"/>
          </p:cNvPicPr>
          <p:nvPr/>
        </p:nvPicPr>
        <p:blipFill>
          <a:blip r:embed="rId2">
            <a:extLst>
              <a:ext uri="{28A0092B-C50C-407E-A947-70E740481C1C}">
                <a14:useLocalDpi xmlns:a14="http://schemas.microsoft.com/office/drawing/2010/main" val="0"/>
              </a:ext>
            </a:extLst>
          </a:blip>
          <a:srcRect l="14627" t="26628" r="3563" b="22003"/>
          <a:stretch>
            <a:fillRect/>
          </a:stretch>
        </p:blipFill>
        <p:spPr>
          <a:xfrm>
            <a:off x="40175" y="1752600"/>
            <a:ext cx="12148650" cy="3904397"/>
          </a:xfrm>
          <a:prstGeom prst="rect">
            <a:avLst/>
          </a:prstGeom>
          <a:noFill/>
        </p:spPr>
      </p:pic>
    </p:spTree>
    <p:extLst>
      <p:ext uri="{BB962C8B-B14F-4D97-AF65-F5344CB8AC3E}">
        <p14:creationId xmlns:p14="http://schemas.microsoft.com/office/powerpoint/2010/main" val="1861030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07762" y="955344"/>
            <a:ext cx="11573302" cy="4926842"/>
          </a:xfrm>
        </p:spPr>
        <p:txBody>
          <a:bodyPr>
            <a:noAutofit/>
          </a:bodyPr>
          <a:lstStyle/>
          <a:p>
            <a:pPr>
              <a:lnSpc>
                <a:spcPct val="120000"/>
              </a:lnSpc>
            </a:pPr>
            <a:r>
              <a:rPr lang="en-US" altLang="zh-CN" sz="1600" dirty="0">
                <a:solidFill>
                  <a:schemeClr val="bg1"/>
                </a:solidFill>
              </a:rPr>
              <a:t>Although most PD cases are sporadic, at least seven genes have been reported to be implicated in the pathogenesis of familial PD (</a:t>
            </a:r>
            <a:r>
              <a:rPr lang="en-US" altLang="zh-CN" sz="1600" i="1" dirty="0">
                <a:solidFill>
                  <a:schemeClr val="bg1"/>
                </a:solidFill>
              </a:rPr>
              <a:t>1</a:t>
            </a:r>
            <a:r>
              <a:rPr lang="en-US" altLang="zh-CN" sz="1600" dirty="0">
                <a:solidFill>
                  <a:schemeClr val="bg1"/>
                </a:solidFill>
              </a:rPr>
              <a:t>). </a:t>
            </a:r>
          </a:p>
          <a:p>
            <a:pPr>
              <a:lnSpc>
                <a:spcPct val="120000"/>
              </a:lnSpc>
              <a:buNone/>
            </a:pPr>
            <a:r>
              <a:rPr lang="en-US" altLang="zh-CN" sz="1400" dirty="0">
                <a:solidFill>
                  <a:schemeClr val="bg1"/>
                </a:solidFill>
              </a:rPr>
              <a:t>(hint: too many words)</a:t>
            </a:r>
          </a:p>
          <a:p>
            <a:pPr>
              <a:lnSpc>
                <a:spcPct val="120000"/>
              </a:lnSpc>
            </a:pPr>
            <a:r>
              <a:rPr lang="en-US" altLang="zh-CN" sz="1600" i="1" dirty="0">
                <a:solidFill>
                  <a:schemeClr val="bg1"/>
                </a:solidFill>
              </a:rPr>
              <a:t>In vitro</a:t>
            </a:r>
            <a:r>
              <a:rPr lang="en-US" altLang="zh-CN" sz="1600" dirty="0">
                <a:solidFill>
                  <a:schemeClr val="bg1"/>
                </a:solidFill>
              </a:rPr>
              <a:t> studies indicated that several pathogenic mutations in LRRK2 caused an increase in the kinase activity, such as mutations R1441C in ROC </a:t>
            </a:r>
            <a:r>
              <a:rPr lang="en-US" altLang="zh-CN" sz="1600" dirty="0" err="1">
                <a:solidFill>
                  <a:schemeClr val="bg1"/>
                </a:solidFill>
              </a:rPr>
              <a:t>GTPase</a:t>
            </a:r>
            <a:r>
              <a:rPr lang="en-US" altLang="zh-CN" sz="1600" dirty="0">
                <a:solidFill>
                  <a:schemeClr val="bg1"/>
                </a:solidFill>
              </a:rPr>
              <a:t> domain and G2019S in kinase domain (</a:t>
            </a:r>
            <a:r>
              <a:rPr lang="en-US" altLang="zh-CN" sz="1600" i="1" dirty="0">
                <a:solidFill>
                  <a:schemeClr val="bg1"/>
                </a:solidFill>
              </a:rPr>
              <a:t>4-6</a:t>
            </a:r>
            <a:r>
              <a:rPr lang="en-US" altLang="zh-CN" sz="1600" dirty="0">
                <a:solidFill>
                  <a:schemeClr val="bg1"/>
                </a:solidFill>
              </a:rPr>
              <a:t>).  </a:t>
            </a:r>
          </a:p>
          <a:p>
            <a:pPr>
              <a:lnSpc>
                <a:spcPct val="120000"/>
              </a:lnSpc>
              <a:buNone/>
            </a:pPr>
            <a:r>
              <a:rPr lang="en-US" altLang="en-US" sz="1400" dirty="0">
                <a:solidFill>
                  <a:schemeClr val="bg1"/>
                </a:solidFill>
              </a:rPr>
              <a:t>(hint: multiple </a:t>
            </a:r>
            <a:r>
              <a:rPr lang="en-US" altLang="en-US" sz="1400" dirty="0" smtClean="0">
                <a:solidFill>
                  <a:schemeClr val="bg1"/>
                </a:solidFill>
              </a:rPr>
              <a:t>problems, </a:t>
            </a:r>
            <a:r>
              <a:rPr lang="en-US" altLang="en-US" sz="1400" dirty="0">
                <a:solidFill>
                  <a:schemeClr val="bg1"/>
                </a:solidFill>
              </a:rPr>
              <a:t>including a misplaced clause)</a:t>
            </a:r>
          </a:p>
          <a:p>
            <a:pPr>
              <a:lnSpc>
                <a:spcPct val="120000"/>
              </a:lnSpc>
            </a:pPr>
            <a:r>
              <a:rPr lang="en-US" altLang="zh-CN" sz="1600" dirty="0">
                <a:solidFill>
                  <a:schemeClr val="bg1"/>
                </a:solidFill>
              </a:rPr>
              <a:t>While the physiological function of LRRK2 remains largely unknown, recent studies indicated a dispensable role of the intrinsic kinase activity of LRRK2 in neuron survival and its protective activity against neurotoxin (</a:t>
            </a:r>
            <a:r>
              <a:rPr lang="en-US" altLang="zh-CN" sz="1600" i="1" dirty="0">
                <a:solidFill>
                  <a:schemeClr val="bg1"/>
                </a:solidFill>
              </a:rPr>
              <a:t>10-12</a:t>
            </a:r>
            <a:r>
              <a:rPr lang="en-US" altLang="zh-CN" sz="1600" dirty="0">
                <a:solidFill>
                  <a:schemeClr val="bg1"/>
                </a:solidFill>
              </a:rPr>
              <a:t>).  </a:t>
            </a:r>
          </a:p>
          <a:p>
            <a:pPr>
              <a:lnSpc>
                <a:spcPct val="120000"/>
              </a:lnSpc>
              <a:buNone/>
            </a:pPr>
            <a:r>
              <a:rPr lang="en-US" altLang="en-US" sz="1400" dirty="0">
                <a:solidFill>
                  <a:schemeClr val="bg1"/>
                </a:solidFill>
              </a:rPr>
              <a:t>(hint: multiple problems, especially temporal words)</a:t>
            </a:r>
          </a:p>
          <a:p>
            <a:pPr>
              <a:lnSpc>
                <a:spcPct val="120000"/>
              </a:lnSpc>
            </a:pPr>
            <a:r>
              <a:rPr lang="en-US" altLang="en-US" sz="1600" dirty="0">
                <a:solidFill>
                  <a:schemeClr val="bg1"/>
                </a:solidFill>
              </a:rPr>
              <a:t>The current paper reports for the first time a sex reversal in transsexual people in the interstitial nucleus of the anterior hypothalamus (INAH) 3, a sexually dimorphic hypothalamic nucleus that was previously shown to be related to sexual orientation (citation 1, citation 2). </a:t>
            </a:r>
          </a:p>
          <a:p>
            <a:endParaRPr lang="en-US" dirty="0"/>
          </a:p>
        </p:txBody>
      </p:sp>
      <p:sp>
        <p:nvSpPr>
          <p:cNvPr id="3" name="Title 2"/>
          <p:cNvSpPr>
            <a:spLocks noGrp="1"/>
          </p:cNvSpPr>
          <p:nvPr>
            <p:ph type="title"/>
          </p:nvPr>
        </p:nvSpPr>
        <p:spPr/>
        <p:txBody>
          <a:bodyPr/>
          <a:lstStyle/>
          <a:p>
            <a:r>
              <a:rPr lang="en-US" dirty="0" smtClean="0"/>
              <a:t>Practice</a:t>
            </a:r>
            <a:endParaRPr lang="en-US" dirty="0"/>
          </a:p>
        </p:txBody>
      </p:sp>
    </p:spTree>
    <p:extLst>
      <p:ext uri="{BB962C8B-B14F-4D97-AF65-F5344CB8AC3E}">
        <p14:creationId xmlns:p14="http://schemas.microsoft.com/office/powerpoint/2010/main" val="2707026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idx="4294967295"/>
          </p:nvPr>
        </p:nvSpPr>
        <p:spPr>
          <a:xfrm>
            <a:off x="1522413" y="381000"/>
            <a:ext cx="9144001" cy="1371600"/>
          </a:xfrm>
        </p:spPr>
        <p:txBody>
          <a:bodyPr/>
          <a:lstStyle/>
          <a:p>
            <a:r>
              <a:rPr lang="en-US" dirty="0" smtClean="0"/>
              <a:t>Practice while you read</a:t>
            </a:r>
            <a:endParaRPr lang="en-US" dirty="0"/>
          </a:p>
        </p:txBody>
      </p:sp>
      <p:sp>
        <p:nvSpPr>
          <p:cNvPr id="2" name="Rectangle 1"/>
          <p:cNvSpPr/>
          <p:nvPr/>
        </p:nvSpPr>
        <p:spPr>
          <a:xfrm>
            <a:off x="1178256" y="1536342"/>
            <a:ext cx="9221338" cy="3539430"/>
          </a:xfrm>
          <a:prstGeom prst="rect">
            <a:avLst/>
          </a:prstGeom>
        </p:spPr>
        <p:txBody>
          <a:bodyPr wrap="square">
            <a:spAutoFit/>
          </a:bodyPr>
          <a:lstStyle/>
          <a:p>
            <a:r>
              <a:rPr lang="en-US" altLang="en-US" sz="2400" dirty="0">
                <a:solidFill>
                  <a:schemeClr val="bg1"/>
                </a:solidFill>
              </a:rPr>
              <a:t>As you read for Journal </a:t>
            </a:r>
            <a:r>
              <a:rPr lang="en-US" altLang="en-US" sz="2400" dirty="0" smtClean="0">
                <a:solidFill>
                  <a:schemeClr val="bg1"/>
                </a:solidFill>
              </a:rPr>
              <a:t>Club</a:t>
            </a:r>
            <a:r>
              <a:rPr lang="en-US" altLang="en-US" sz="2400" dirty="0">
                <a:solidFill>
                  <a:schemeClr val="bg1"/>
                </a:solidFill>
              </a:rPr>
              <a:t>, consider these best practices </a:t>
            </a:r>
            <a:r>
              <a:rPr lang="en-US" altLang="en-US" sz="2400" dirty="0" smtClean="0">
                <a:solidFill>
                  <a:schemeClr val="bg1"/>
                </a:solidFill>
              </a:rPr>
              <a:t>and </a:t>
            </a:r>
            <a:r>
              <a:rPr lang="en-US" altLang="en-US" sz="2400" dirty="0">
                <a:solidFill>
                  <a:schemeClr val="bg1"/>
                </a:solidFill>
              </a:rPr>
              <a:t>‘pencil’-edit the papers</a:t>
            </a:r>
            <a:r>
              <a:rPr lang="en-US" altLang="en-US" sz="2400" dirty="0" smtClean="0">
                <a:solidFill>
                  <a:schemeClr val="bg1"/>
                </a:solidFill>
              </a:rPr>
              <a:t>.</a:t>
            </a:r>
          </a:p>
          <a:p>
            <a:endParaRPr lang="en-US" altLang="en-US" sz="2400" dirty="0">
              <a:solidFill>
                <a:schemeClr val="bg1"/>
              </a:solidFill>
            </a:endParaRPr>
          </a:p>
          <a:p>
            <a:r>
              <a:rPr lang="en-US" altLang="en-US" sz="2400" dirty="0" smtClean="0">
                <a:solidFill>
                  <a:schemeClr val="bg1"/>
                </a:solidFill>
              </a:rPr>
              <a:t>As you read background materials for your research, find the errors and think about how the writing could be improved.</a:t>
            </a:r>
          </a:p>
          <a:p>
            <a:endParaRPr lang="en-US" altLang="en-US" sz="2400" dirty="0">
              <a:solidFill>
                <a:schemeClr val="bg1"/>
              </a:solidFill>
            </a:endParaRPr>
          </a:p>
          <a:p>
            <a:r>
              <a:rPr lang="en-US" altLang="en-US" sz="2400" dirty="0" smtClean="0">
                <a:solidFill>
                  <a:schemeClr val="bg1"/>
                </a:solidFill>
              </a:rPr>
              <a:t>Help each other. Read each other’s manuscripts. </a:t>
            </a:r>
          </a:p>
          <a:p>
            <a:endParaRPr lang="en-US" altLang="en-US" sz="2400" dirty="0">
              <a:solidFill>
                <a:schemeClr val="bg1"/>
              </a:solidFill>
            </a:endParaRPr>
          </a:p>
          <a:p>
            <a:r>
              <a:rPr lang="en-US" altLang="en-US" sz="3200" b="1" dirty="0" smtClean="0">
                <a:solidFill>
                  <a:srgbClr val="C00000"/>
                </a:solidFill>
              </a:rPr>
              <a:t>Don’t be afraid of the red pen!</a:t>
            </a:r>
            <a:endParaRPr lang="en-US" altLang="en-US" sz="3200" b="1" dirty="0">
              <a:solidFill>
                <a:srgbClr val="C00000"/>
              </a:solidFill>
            </a:endParaRPr>
          </a:p>
        </p:txBody>
      </p:sp>
    </p:spTree>
    <p:extLst>
      <p:ext uri="{BB962C8B-B14F-4D97-AF65-F5344CB8AC3E}">
        <p14:creationId xmlns:p14="http://schemas.microsoft.com/office/powerpoint/2010/main" val="781909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Final thoughts and questions</a:t>
            </a:r>
            <a:endParaRPr lang="en-US" dirty="0"/>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t="19333" b="22000"/>
          <a:stretch>
            <a:fillRect/>
          </a:stretch>
        </p:blipFill>
        <p:spPr bwMode="auto">
          <a:xfrm>
            <a:off x="6403763" y="2056727"/>
            <a:ext cx="4262651" cy="3000906"/>
          </a:xfrm>
          <a:prstGeom prst="rect">
            <a:avLst/>
          </a:prstGeom>
          <a:noFill/>
        </p:spPr>
      </p:pic>
      <p:pic>
        <p:nvPicPr>
          <p:cNvPr id="5" name="Picture 4" descr="PT_review_process_Mar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5397" y="2056727"/>
            <a:ext cx="4355910" cy="3065270"/>
          </a:xfrm>
          <a:prstGeom prst="rect">
            <a:avLst/>
          </a:prstGeom>
          <a:noFill/>
        </p:spPr>
      </p:pic>
      <p:sp>
        <p:nvSpPr>
          <p:cNvPr id="6" name="Right Arrow 5"/>
          <p:cNvSpPr/>
          <p:nvPr/>
        </p:nvSpPr>
        <p:spPr>
          <a:xfrm>
            <a:off x="5030681" y="3425588"/>
            <a:ext cx="1173707" cy="600501"/>
          </a:xfrm>
          <a:prstGeom prst="rightArrow">
            <a:avLst/>
          </a:prstGeom>
          <a:solidFill>
            <a:srgbClr val="C00000"/>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26681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idx="4294967295"/>
          </p:nvPr>
        </p:nvSpPr>
        <p:spPr>
          <a:xfrm>
            <a:off x="1522413" y="381000"/>
            <a:ext cx="9144001" cy="1371600"/>
          </a:xfrm>
        </p:spPr>
        <p:txBody>
          <a:bodyPr/>
          <a:lstStyle/>
          <a:p>
            <a:r>
              <a:rPr lang="en-US" dirty="0" smtClean="0"/>
              <a:t>The </a:t>
            </a:r>
            <a:r>
              <a:rPr lang="en-US" i="1" dirty="0" smtClean="0"/>
              <a:t>Science</a:t>
            </a:r>
            <a:r>
              <a:rPr lang="en-US" dirty="0" smtClean="0"/>
              <a:t> Family of Journals</a:t>
            </a:r>
            <a:endParaRPr lang="en-US" dirty="0"/>
          </a:p>
        </p:txBody>
      </p:sp>
      <p:sp>
        <p:nvSpPr>
          <p:cNvPr id="2" name="TextBox 1"/>
          <p:cNvSpPr txBox="1"/>
          <p:nvPr/>
        </p:nvSpPr>
        <p:spPr>
          <a:xfrm>
            <a:off x="1237129" y="1584453"/>
            <a:ext cx="5665693" cy="3346109"/>
          </a:xfrm>
          <a:prstGeom prst="rect">
            <a:avLst/>
          </a:prstGeom>
          <a:noFill/>
          <a:ln>
            <a:solidFill>
              <a:schemeClr val="bg2"/>
            </a:solidFill>
          </a:ln>
        </p:spPr>
        <p:txBody>
          <a:bodyPr wrap="square" rtlCol="0" anchor="ctr" anchorCtr="1">
            <a:spAutoFit/>
          </a:bodyPr>
          <a:lstStyle/>
          <a:p>
            <a:pPr marL="342900" indent="-342900">
              <a:lnSpc>
                <a:spcPct val="150000"/>
              </a:lnSpc>
              <a:buClr>
                <a:srgbClr val="C62326"/>
              </a:buClr>
              <a:buFont typeface="Wingdings" panose="05000000000000000000" pitchFamily="2" charset="2"/>
              <a:buChar char="§"/>
            </a:pPr>
            <a:r>
              <a:rPr lang="en-US" sz="2400" dirty="0" smtClean="0">
                <a:solidFill>
                  <a:schemeClr val="bg1"/>
                </a:solidFill>
              </a:rPr>
              <a:t>First issues in 2009</a:t>
            </a:r>
          </a:p>
          <a:p>
            <a:pPr marL="342900" indent="-342900">
              <a:lnSpc>
                <a:spcPct val="150000"/>
              </a:lnSpc>
              <a:buClr>
                <a:srgbClr val="C62326"/>
              </a:buClr>
              <a:buFont typeface="Wingdings" panose="05000000000000000000" pitchFamily="2" charset="2"/>
              <a:buChar char="§"/>
            </a:pPr>
            <a:r>
              <a:rPr lang="en-US" sz="2400" dirty="0" smtClean="0">
                <a:solidFill>
                  <a:schemeClr val="bg1"/>
                </a:solidFill>
              </a:rPr>
              <a:t>Weekly online</a:t>
            </a:r>
          </a:p>
          <a:p>
            <a:pPr marL="342900" indent="-342900">
              <a:lnSpc>
                <a:spcPct val="150000"/>
              </a:lnSpc>
              <a:buClr>
                <a:srgbClr val="C62326"/>
              </a:buClr>
              <a:buFont typeface="Wingdings" panose="05000000000000000000" pitchFamily="2" charset="2"/>
              <a:buChar char="§"/>
            </a:pPr>
            <a:r>
              <a:rPr lang="en-US" sz="2400" dirty="0" smtClean="0">
                <a:solidFill>
                  <a:schemeClr val="bg1"/>
                </a:solidFill>
              </a:rPr>
              <a:t>Specialty journal: </a:t>
            </a:r>
            <a:r>
              <a:rPr lang="en-US" altLang="en-US" sz="2400" dirty="0">
                <a:solidFill>
                  <a:schemeClr val="bg1"/>
                </a:solidFill>
                <a:ea typeface="ＭＳ Ｐゴシック" panose="020B0600070205080204" pitchFamily="34" charset="-128"/>
              </a:rPr>
              <a:t>biomedical research </a:t>
            </a:r>
            <a:r>
              <a:rPr lang="en-US" altLang="en-US" sz="2400" dirty="0" smtClean="0">
                <a:solidFill>
                  <a:schemeClr val="bg1"/>
                </a:solidFill>
                <a:ea typeface="ＭＳ Ｐゴシック" panose="020B0600070205080204" pitchFamily="34" charset="-128"/>
              </a:rPr>
              <a:t>from </a:t>
            </a:r>
            <a:r>
              <a:rPr lang="en-US" altLang="en-US" sz="2400" dirty="0">
                <a:solidFill>
                  <a:schemeClr val="bg1"/>
                </a:solidFill>
                <a:ea typeface="ＭＳ Ｐゴシック" panose="020B0600070205080204" pitchFamily="34" charset="-128"/>
              </a:rPr>
              <a:t>basic, translational, and clinical </a:t>
            </a:r>
            <a:r>
              <a:rPr lang="en-US" altLang="en-US" sz="2400" dirty="0" smtClean="0">
                <a:solidFill>
                  <a:schemeClr val="bg1"/>
                </a:solidFill>
                <a:ea typeface="ＭＳ Ｐゴシック" panose="020B0600070205080204" pitchFamily="34" charset="-128"/>
              </a:rPr>
              <a:t>researchers</a:t>
            </a:r>
          </a:p>
          <a:p>
            <a:pPr marL="342900" indent="-342900">
              <a:lnSpc>
                <a:spcPct val="150000"/>
              </a:lnSpc>
              <a:buClr>
                <a:srgbClr val="C62326"/>
              </a:buClr>
              <a:buFont typeface="Wingdings" panose="05000000000000000000" pitchFamily="2" charset="2"/>
              <a:buChar char="§"/>
            </a:pPr>
            <a:r>
              <a:rPr lang="en-US" sz="2400" dirty="0" smtClean="0">
                <a:solidFill>
                  <a:schemeClr val="bg1"/>
                </a:solidFill>
                <a:ea typeface="ＭＳ Ｐゴシック" panose="020B0600070205080204" pitchFamily="34" charset="-128"/>
              </a:rPr>
              <a:t>Subscription</a:t>
            </a:r>
            <a:endParaRPr lang="en-US" sz="2400" dirty="0" smtClean="0">
              <a:solidFill>
                <a:schemeClr val="bg1"/>
              </a:solidFill>
            </a:endParaRPr>
          </a:p>
        </p:txBody>
      </p:sp>
      <p:pic>
        <p:nvPicPr>
          <p:cNvPr id="3078" name="Picture 6" descr="Cover image expans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0764" y="1584453"/>
            <a:ext cx="3295650" cy="4191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097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idx="4294967295"/>
          </p:nvPr>
        </p:nvSpPr>
        <p:spPr>
          <a:xfrm>
            <a:off x="1522413" y="381000"/>
            <a:ext cx="9144001" cy="1371600"/>
          </a:xfrm>
        </p:spPr>
        <p:txBody>
          <a:bodyPr/>
          <a:lstStyle/>
          <a:p>
            <a:r>
              <a:rPr lang="en-US" dirty="0" smtClean="0"/>
              <a:t>The </a:t>
            </a:r>
            <a:r>
              <a:rPr lang="en-US" i="1" dirty="0" smtClean="0"/>
              <a:t>Science</a:t>
            </a:r>
            <a:r>
              <a:rPr lang="en-US" dirty="0" smtClean="0"/>
              <a:t> Family of Journals</a:t>
            </a:r>
            <a:endParaRPr lang="en-US" dirty="0"/>
          </a:p>
        </p:txBody>
      </p:sp>
      <p:sp>
        <p:nvSpPr>
          <p:cNvPr id="2" name="TextBox 1"/>
          <p:cNvSpPr txBox="1"/>
          <p:nvPr/>
        </p:nvSpPr>
        <p:spPr>
          <a:xfrm>
            <a:off x="1394011" y="1586036"/>
            <a:ext cx="4993341" cy="2792111"/>
          </a:xfrm>
          <a:prstGeom prst="rect">
            <a:avLst/>
          </a:prstGeom>
          <a:noFill/>
          <a:ln>
            <a:solidFill>
              <a:schemeClr val="bg2"/>
            </a:solidFill>
          </a:ln>
        </p:spPr>
        <p:txBody>
          <a:bodyPr wrap="square" rtlCol="0" anchor="ctr" anchorCtr="1">
            <a:spAutoFit/>
          </a:bodyPr>
          <a:lstStyle/>
          <a:p>
            <a:pPr marL="342900" indent="-342900">
              <a:lnSpc>
                <a:spcPct val="150000"/>
              </a:lnSpc>
              <a:buClr>
                <a:srgbClr val="C62326"/>
              </a:buClr>
              <a:buFont typeface="Wingdings" panose="05000000000000000000" pitchFamily="2" charset="2"/>
              <a:buChar char="§"/>
            </a:pPr>
            <a:r>
              <a:rPr lang="en-US" sz="2400" dirty="0" smtClean="0">
                <a:solidFill>
                  <a:schemeClr val="bg1"/>
                </a:solidFill>
              </a:rPr>
              <a:t>First articles in 2015</a:t>
            </a:r>
          </a:p>
          <a:p>
            <a:pPr marL="342900" indent="-342900">
              <a:lnSpc>
                <a:spcPct val="150000"/>
              </a:lnSpc>
              <a:buClr>
                <a:srgbClr val="C62326"/>
              </a:buClr>
              <a:buFont typeface="Wingdings" panose="05000000000000000000" pitchFamily="2" charset="2"/>
              <a:buChar char="§"/>
            </a:pPr>
            <a:r>
              <a:rPr lang="en-US" sz="2400" dirty="0" smtClean="0">
                <a:solidFill>
                  <a:schemeClr val="bg1"/>
                </a:solidFill>
              </a:rPr>
              <a:t>Continuous online publication</a:t>
            </a:r>
          </a:p>
          <a:p>
            <a:pPr marL="342900" indent="-342900">
              <a:lnSpc>
                <a:spcPct val="150000"/>
              </a:lnSpc>
              <a:buClr>
                <a:srgbClr val="C62326"/>
              </a:buClr>
              <a:buFont typeface="Wingdings" panose="05000000000000000000" pitchFamily="2" charset="2"/>
              <a:buChar char="§"/>
            </a:pPr>
            <a:r>
              <a:rPr lang="en-US" sz="2400" dirty="0" smtClean="0">
                <a:solidFill>
                  <a:schemeClr val="bg1"/>
                </a:solidFill>
              </a:rPr>
              <a:t>Interdisciplinary scientific journal</a:t>
            </a:r>
          </a:p>
          <a:p>
            <a:pPr marL="342900" indent="-342900">
              <a:lnSpc>
                <a:spcPct val="150000"/>
              </a:lnSpc>
              <a:buClr>
                <a:srgbClr val="C62326"/>
              </a:buClr>
              <a:buFont typeface="Wingdings" panose="05000000000000000000" pitchFamily="2" charset="2"/>
              <a:buChar char="§"/>
            </a:pPr>
            <a:r>
              <a:rPr lang="en-US" sz="2400" dirty="0" smtClean="0">
                <a:solidFill>
                  <a:schemeClr val="bg1"/>
                </a:solidFill>
              </a:rPr>
              <a:t>Open access (author pays)</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80314" y="1586036"/>
            <a:ext cx="2571750" cy="3262313"/>
          </a:xfrm>
          <a:prstGeom prst="rect">
            <a:avLst/>
          </a:prstGeom>
        </p:spPr>
      </p:pic>
    </p:spTree>
    <p:extLst>
      <p:ext uri="{BB962C8B-B14F-4D97-AF65-F5344CB8AC3E}">
        <p14:creationId xmlns:p14="http://schemas.microsoft.com/office/powerpoint/2010/main" val="14909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4294967295"/>
          </p:nvPr>
        </p:nvSpPr>
        <p:spPr>
          <a:xfrm>
            <a:off x="1419382" y="1662447"/>
            <a:ext cx="9134391" cy="3980069"/>
          </a:xfrm>
        </p:spPr>
        <p:txBody>
          <a:bodyPr>
            <a:normAutofit/>
          </a:bodyPr>
          <a:lstStyle/>
          <a:p>
            <a:r>
              <a:rPr lang="en-US" altLang="en-US" dirty="0" smtClean="0">
                <a:solidFill>
                  <a:schemeClr val="bg1"/>
                </a:solidFill>
              </a:rPr>
              <a:t>Journal scope and audience</a:t>
            </a:r>
          </a:p>
          <a:p>
            <a:r>
              <a:rPr lang="en-US" altLang="en-US" dirty="0" smtClean="0">
                <a:solidFill>
                  <a:schemeClr val="bg1"/>
                </a:solidFill>
              </a:rPr>
              <a:t>Review process and criteria</a:t>
            </a:r>
          </a:p>
          <a:p>
            <a:r>
              <a:rPr lang="en-US" altLang="en-US" dirty="0" smtClean="0">
                <a:solidFill>
                  <a:schemeClr val="bg1"/>
                </a:solidFill>
              </a:rPr>
              <a:t>Impact </a:t>
            </a:r>
            <a:r>
              <a:rPr lang="en-US" altLang="en-US" dirty="0">
                <a:solidFill>
                  <a:schemeClr val="bg1"/>
                </a:solidFill>
              </a:rPr>
              <a:t>factor</a:t>
            </a:r>
          </a:p>
          <a:p>
            <a:r>
              <a:rPr lang="en-US" altLang="en-US" dirty="0" smtClean="0">
                <a:solidFill>
                  <a:schemeClr val="bg1"/>
                </a:solidFill>
              </a:rPr>
              <a:t>Article types and format</a:t>
            </a:r>
          </a:p>
          <a:p>
            <a:r>
              <a:rPr lang="en-US" altLang="en-US" dirty="0" smtClean="0">
                <a:solidFill>
                  <a:schemeClr val="bg1"/>
                </a:solidFill>
              </a:rPr>
              <a:t>Editorial board</a:t>
            </a:r>
          </a:p>
          <a:p>
            <a:r>
              <a:rPr lang="en-US" altLang="en-US" dirty="0" smtClean="0">
                <a:solidFill>
                  <a:schemeClr val="bg1"/>
                </a:solidFill>
              </a:rPr>
              <a:t>Sister journals</a:t>
            </a:r>
          </a:p>
          <a:p>
            <a:r>
              <a:rPr lang="en-US" altLang="en-US" dirty="0" smtClean="0">
                <a:solidFill>
                  <a:schemeClr val="bg1"/>
                </a:solidFill>
              </a:rPr>
              <a:t>Access</a:t>
            </a:r>
          </a:p>
        </p:txBody>
      </p:sp>
      <p:sp>
        <p:nvSpPr>
          <p:cNvPr id="13" name="Title 12"/>
          <p:cNvSpPr>
            <a:spLocks noGrp="1"/>
          </p:cNvSpPr>
          <p:nvPr>
            <p:ph type="title" idx="4294967295"/>
          </p:nvPr>
        </p:nvSpPr>
        <p:spPr>
          <a:xfrm>
            <a:off x="1522413" y="381000"/>
            <a:ext cx="9144001" cy="1151586"/>
          </a:xfrm>
        </p:spPr>
        <p:txBody>
          <a:bodyPr>
            <a:normAutofit/>
          </a:bodyPr>
          <a:lstStyle/>
          <a:p>
            <a:r>
              <a:rPr lang="en-US" dirty="0" smtClean="0"/>
              <a:t>Where to submit?</a:t>
            </a:r>
            <a:endParaRPr lang="en-US" i="1" dirty="0"/>
          </a:p>
        </p:txBody>
      </p:sp>
    </p:spTree>
    <p:extLst>
      <p:ext uri="{BB962C8B-B14F-4D97-AF65-F5344CB8AC3E}">
        <p14:creationId xmlns:p14="http://schemas.microsoft.com/office/powerpoint/2010/main" val="1405852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idx="4294967295"/>
          </p:nvPr>
        </p:nvSpPr>
        <p:spPr>
          <a:xfrm>
            <a:off x="1522413" y="381000"/>
            <a:ext cx="9144001" cy="1371600"/>
          </a:xfrm>
        </p:spPr>
        <p:txBody>
          <a:bodyPr/>
          <a:lstStyle/>
          <a:p>
            <a:r>
              <a:rPr lang="en-US" dirty="0" smtClean="0"/>
              <a:t>Submissions and Acceptance Rate</a:t>
            </a:r>
            <a:endParaRPr lang="en-US" dirty="0"/>
          </a:p>
        </p:txBody>
      </p:sp>
      <p:pic>
        <p:nvPicPr>
          <p:cNvPr id="1028" name="Picture 4" descr="Cover image expans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4937" y="1586753"/>
            <a:ext cx="1647825" cy="20955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over image expans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7018" y="1586753"/>
            <a:ext cx="1647825" cy="20955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Cover image expansi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3031" y="1586753"/>
            <a:ext cx="1647825" cy="20955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preferRelativeResize="0">
            <a:picLocks noChangeAspect="1"/>
          </p:cNvPicPr>
          <p:nvPr/>
        </p:nvPicPr>
        <p:blipFill>
          <a:blip r:embed="rId5">
            <a:extLst>
              <a:ext uri="{28A0092B-C50C-407E-A947-70E740481C1C}">
                <a14:useLocalDpi xmlns:a14="http://schemas.microsoft.com/office/drawing/2010/main" val="0"/>
              </a:ext>
            </a:extLst>
          </a:blip>
          <a:stretch>
            <a:fillRect/>
          </a:stretch>
        </p:blipFill>
        <p:spPr>
          <a:xfrm>
            <a:off x="9875740" y="1586753"/>
            <a:ext cx="1692484" cy="2146948"/>
          </a:xfrm>
          <a:prstGeom prst="rect">
            <a:avLst/>
          </a:prstGeom>
        </p:spPr>
      </p:pic>
      <p:sp>
        <p:nvSpPr>
          <p:cNvPr id="3" name="TextBox 2"/>
          <p:cNvSpPr txBox="1"/>
          <p:nvPr/>
        </p:nvSpPr>
        <p:spPr>
          <a:xfrm>
            <a:off x="360722" y="3833799"/>
            <a:ext cx="10910359" cy="1569660"/>
          </a:xfrm>
          <a:prstGeom prst="rect">
            <a:avLst/>
          </a:prstGeom>
          <a:noFill/>
          <a:ln>
            <a:noFill/>
          </a:ln>
        </p:spPr>
        <p:txBody>
          <a:bodyPr wrap="none" rtlCol="0" anchor="ctr" anchorCtr="1">
            <a:spAutoFit/>
          </a:bodyPr>
          <a:lstStyle/>
          <a:p>
            <a:r>
              <a:rPr lang="en-US" sz="2400" dirty="0" smtClean="0">
                <a:solidFill>
                  <a:schemeClr val="bg1"/>
                </a:solidFill>
              </a:rPr>
              <a:t>2014</a:t>
            </a:r>
            <a:endParaRPr lang="en-US" sz="2400" dirty="0">
              <a:solidFill>
                <a:schemeClr val="bg1"/>
              </a:solidFill>
            </a:endParaRPr>
          </a:p>
          <a:p>
            <a:r>
              <a:rPr lang="en-US" sz="2400" dirty="0" smtClean="0">
                <a:solidFill>
                  <a:schemeClr val="bg1"/>
                </a:solidFill>
              </a:rPr>
              <a:t>Submissions</a:t>
            </a:r>
            <a:r>
              <a:rPr lang="en-US" sz="2400" dirty="0" smtClean="0">
                <a:solidFill>
                  <a:schemeClr val="bg1"/>
                </a:solidFill>
              </a:rPr>
              <a:t>		&gt;11500	      &gt;700		    &gt;2600		</a:t>
            </a:r>
            <a:r>
              <a:rPr lang="en-US" sz="2400" dirty="0" err="1" smtClean="0">
                <a:solidFill>
                  <a:schemeClr val="bg1"/>
                </a:solidFill>
              </a:rPr>
              <a:t>n.d.</a:t>
            </a:r>
            <a:endParaRPr lang="en-US" sz="2400" dirty="0" smtClean="0">
              <a:solidFill>
                <a:schemeClr val="bg1"/>
              </a:solidFill>
            </a:endParaRPr>
          </a:p>
          <a:p>
            <a:r>
              <a:rPr lang="en-US" sz="2400" dirty="0" smtClean="0">
                <a:solidFill>
                  <a:schemeClr val="bg1"/>
                </a:solidFill>
              </a:rPr>
              <a:t> </a:t>
            </a:r>
            <a:endParaRPr lang="en-US" sz="2400" dirty="0" smtClean="0">
              <a:solidFill>
                <a:schemeClr val="bg1"/>
              </a:solidFill>
            </a:endParaRPr>
          </a:p>
          <a:p>
            <a:r>
              <a:rPr lang="en-US" sz="2400" dirty="0">
                <a:solidFill>
                  <a:schemeClr val="bg1"/>
                </a:solidFill>
              </a:rPr>
              <a:t>Acceptance </a:t>
            </a:r>
            <a:r>
              <a:rPr lang="en-US" sz="2400" dirty="0" smtClean="0">
                <a:solidFill>
                  <a:schemeClr val="bg1"/>
                </a:solidFill>
              </a:rPr>
              <a:t>	6%		       19%		     7%			</a:t>
            </a:r>
            <a:r>
              <a:rPr lang="en-US" sz="2400" dirty="0" err="1" smtClean="0">
                <a:solidFill>
                  <a:schemeClr val="bg1"/>
                </a:solidFill>
              </a:rPr>
              <a:t>n.d.</a:t>
            </a:r>
            <a:endParaRPr lang="en-US" sz="2400" dirty="0" smtClean="0">
              <a:solidFill>
                <a:schemeClr val="bg1"/>
              </a:solidFill>
            </a:endParaRPr>
          </a:p>
        </p:txBody>
      </p:sp>
    </p:spTree>
    <p:extLst>
      <p:ext uri="{BB962C8B-B14F-4D97-AF65-F5344CB8AC3E}">
        <p14:creationId xmlns:p14="http://schemas.microsoft.com/office/powerpoint/2010/main" val="226466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idx="4294967295"/>
          </p:nvPr>
        </p:nvSpPr>
        <p:spPr>
          <a:xfrm>
            <a:off x="1522413" y="381000"/>
            <a:ext cx="9144001" cy="1371600"/>
          </a:xfrm>
        </p:spPr>
        <p:txBody>
          <a:bodyPr/>
          <a:lstStyle/>
          <a:p>
            <a:r>
              <a:rPr lang="en-US" dirty="0" smtClean="0"/>
              <a:t>Review process</a:t>
            </a:r>
            <a:endParaRPr lang="en-US" dirty="0"/>
          </a:p>
        </p:txBody>
      </p:sp>
      <p:pic>
        <p:nvPicPr>
          <p:cNvPr id="1028" name="Picture 4" descr="Cover image expans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9922" y="1195244"/>
            <a:ext cx="1647825" cy="20955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over image expans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1752" y="1195244"/>
            <a:ext cx="1647825" cy="20955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Cover image expansi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76223" y="1195244"/>
            <a:ext cx="1647825" cy="20955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preferRelativeResize="0">
            <a:picLocks noChangeAspect="1"/>
          </p:cNvPicPr>
          <p:nvPr/>
        </p:nvPicPr>
        <p:blipFill>
          <a:blip r:embed="rId5">
            <a:extLst>
              <a:ext uri="{28A0092B-C50C-407E-A947-70E740481C1C}">
                <a14:useLocalDpi xmlns:a14="http://schemas.microsoft.com/office/drawing/2010/main" val="0"/>
              </a:ext>
            </a:extLst>
          </a:blip>
          <a:stretch>
            <a:fillRect/>
          </a:stretch>
        </p:blipFill>
        <p:spPr>
          <a:xfrm>
            <a:off x="8283385" y="1143796"/>
            <a:ext cx="1692484" cy="2146948"/>
          </a:xfrm>
          <a:prstGeom prst="rect">
            <a:avLst/>
          </a:prstGeom>
        </p:spPr>
      </p:pic>
      <p:sp>
        <p:nvSpPr>
          <p:cNvPr id="3" name="TextBox 2"/>
          <p:cNvSpPr txBox="1"/>
          <p:nvPr/>
        </p:nvSpPr>
        <p:spPr>
          <a:xfrm>
            <a:off x="532360" y="3345269"/>
            <a:ext cx="6173240" cy="2308324"/>
          </a:xfrm>
          <a:prstGeom prst="rect">
            <a:avLst/>
          </a:prstGeom>
          <a:noFill/>
          <a:ln>
            <a:noFill/>
          </a:ln>
        </p:spPr>
        <p:txBody>
          <a:bodyPr wrap="square" rtlCol="0" anchor="ctr" anchorCtr="1">
            <a:spAutoFit/>
          </a:bodyPr>
          <a:lstStyle/>
          <a:p>
            <a:r>
              <a:rPr lang="en-US" sz="2400" dirty="0" smtClean="0">
                <a:solidFill>
                  <a:schemeClr val="bg1"/>
                </a:solidFill>
              </a:rPr>
              <a:t>Professional editors</a:t>
            </a:r>
          </a:p>
          <a:p>
            <a:pPr marL="342900" indent="-342900">
              <a:buClr>
                <a:srgbClr val="C62326"/>
              </a:buClr>
              <a:buFont typeface="Wingdings" panose="05000000000000000000" pitchFamily="2" charset="2"/>
              <a:buChar char="§"/>
            </a:pPr>
            <a:r>
              <a:rPr lang="en-US" sz="2400" dirty="0" smtClean="0">
                <a:solidFill>
                  <a:schemeClr val="bg1"/>
                </a:solidFill>
              </a:rPr>
              <a:t>Staff editors &amp; Board of Reviewing Editors- review or reject?</a:t>
            </a:r>
          </a:p>
          <a:p>
            <a:pPr marL="342900" indent="-342900">
              <a:buClr>
                <a:srgbClr val="C62326"/>
              </a:buClr>
              <a:buFont typeface="Wingdings" panose="05000000000000000000" pitchFamily="2" charset="2"/>
              <a:buChar char="§"/>
            </a:pPr>
            <a:r>
              <a:rPr lang="en-US" sz="2400" dirty="0" smtClean="0">
                <a:solidFill>
                  <a:schemeClr val="bg1"/>
                </a:solidFill>
              </a:rPr>
              <a:t>External in-depth review	</a:t>
            </a:r>
          </a:p>
          <a:p>
            <a:pPr marL="342900" indent="-342900">
              <a:buClr>
                <a:srgbClr val="C62326"/>
              </a:buClr>
              <a:buFont typeface="Wingdings" panose="05000000000000000000" pitchFamily="2" charset="2"/>
              <a:buChar char="§"/>
            </a:pPr>
            <a:r>
              <a:rPr lang="en-US" sz="2400" dirty="0" smtClean="0">
                <a:solidFill>
                  <a:schemeClr val="bg1"/>
                </a:solidFill>
              </a:rPr>
              <a:t>Reject, revise, accept</a:t>
            </a:r>
          </a:p>
          <a:p>
            <a:pPr marL="342900" indent="-342900">
              <a:buClr>
                <a:srgbClr val="C62326"/>
              </a:buClr>
              <a:buFont typeface="Wingdings" panose="05000000000000000000" pitchFamily="2" charset="2"/>
              <a:buChar char="§"/>
            </a:pPr>
            <a:r>
              <a:rPr lang="en-US" sz="2400" dirty="0" smtClean="0">
                <a:solidFill>
                  <a:schemeClr val="bg1"/>
                </a:solidFill>
              </a:rPr>
              <a:t>Assist authors communicate research</a:t>
            </a:r>
          </a:p>
        </p:txBody>
      </p:sp>
      <p:sp>
        <p:nvSpPr>
          <p:cNvPr id="2" name="TextBox 1"/>
          <p:cNvSpPr txBox="1"/>
          <p:nvPr/>
        </p:nvSpPr>
        <p:spPr>
          <a:xfrm>
            <a:off x="7476566" y="3368574"/>
            <a:ext cx="4374777" cy="2308324"/>
          </a:xfrm>
          <a:prstGeom prst="rect">
            <a:avLst/>
          </a:prstGeom>
          <a:noFill/>
          <a:ln>
            <a:noFill/>
          </a:ln>
        </p:spPr>
        <p:txBody>
          <a:bodyPr wrap="square" rtlCol="0" anchor="ctr" anchorCtr="1">
            <a:spAutoFit/>
          </a:bodyPr>
          <a:lstStyle/>
          <a:p>
            <a:pPr>
              <a:buClr>
                <a:srgbClr val="C62326"/>
              </a:buClr>
            </a:pPr>
            <a:r>
              <a:rPr lang="en-US" sz="2400" dirty="0">
                <a:solidFill>
                  <a:schemeClr val="bg1"/>
                </a:solidFill>
              </a:rPr>
              <a:t>Academic </a:t>
            </a:r>
            <a:r>
              <a:rPr lang="en-US" sz="2400" dirty="0" smtClean="0">
                <a:solidFill>
                  <a:schemeClr val="bg1"/>
                </a:solidFill>
              </a:rPr>
              <a:t>editors</a:t>
            </a:r>
          </a:p>
          <a:p>
            <a:pPr marL="342900" indent="-342900">
              <a:buClr>
                <a:srgbClr val="C62326"/>
              </a:buClr>
              <a:buFont typeface="Wingdings" panose="05000000000000000000" pitchFamily="2" charset="2"/>
              <a:buChar char="§"/>
            </a:pPr>
            <a:r>
              <a:rPr lang="en-US" sz="2400" dirty="0" smtClean="0">
                <a:solidFill>
                  <a:schemeClr val="bg1"/>
                </a:solidFill>
              </a:rPr>
              <a:t>Review or reject?</a:t>
            </a:r>
          </a:p>
          <a:p>
            <a:pPr marL="342900" indent="-342900">
              <a:buClr>
                <a:srgbClr val="C62326"/>
              </a:buClr>
              <a:buFont typeface="Wingdings" panose="05000000000000000000" pitchFamily="2" charset="2"/>
              <a:buChar char="§"/>
            </a:pPr>
            <a:r>
              <a:rPr lang="en-US" sz="2400" dirty="0" smtClean="0">
                <a:solidFill>
                  <a:schemeClr val="bg1"/>
                </a:solidFill>
              </a:rPr>
              <a:t>Can serve as reviewers or send for external in-depth review</a:t>
            </a:r>
          </a:p>
          <a:p>
            <a:pPr marL="342900" indent="-342900">
              <a:buClr>
                <a:srgbClr val="C62326"/>
              </a:buClr>
              <a:buFont typeface="Wingdings" panose="05000000000000000000" pitchFamily="2" charset="2"/>
              <a:buChar char="§"/>
            </a:pPr>
            <a:r>
              <a:rPr lang="en-US" sz="2400" dirty="0" smtClean="0">
                <a:solidFill>
                  <a:schemeClr val="bg1"/>
                </a:solidFill>
              </a:rPr>
              <a:t>Reject, revise, accept</a:t>
            </a:r>
            <a:r>
              <a:rPr lang="en-US" dirty="0">
                <a:solidFill>
                  <a:schemeClr val="bg1"/>
                </a:solidFill>
              </a:rPr>
              <a:t>	</a:t>
            </a:r>
            <a:endParaRPr lang="en-US" dirty="0" smtClean="0"/>
          </a:p>
        </p:txBody>
      </p:sp>
    </p:spTree>
    <p:extLst>
      <p:ext uri="{BB962C8B-B14F-4D97-AF65-F5344CB8AC3E}">
        <p14:creationId xmlns:p14="http://schemas.microsoft.com/office/powerpoint/2010/main" val="1874218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AAAS-Template1">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3">
          <a:schemeClr val="lt1"/>
        </a:lnRef>
        <a:fillRef idx="1">
          <a:schemeClr val="accent5"/>
        </a:fillRef>
        <a:effectRef idx="1">
          <a:schemeClr val="accent5"/>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Blue atom design template" id="{88D99BA8-EA61-49B7-A82C-02C934D1545A}" vid="{E9C00F38-7B18-4192-A9FF-2047DACB0129}"/>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DCB4D22-CC71-4301-BDD0-992E9D528F8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AAAS-Template1.potx</Template>
  <TotalTime>0</TotalTime>
  <Words>2554</Words>
  <Application>Microsoft Office PowerPoint</Application>
  <PresentationFormat>Custom</PresentationFormat>
  <Paragraphs>321</Paragraphs>
  <Slides>45</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ＭＳ Ｐゴシック</vt:lpstr>
      <vt:lpstr>宋体</vt:lpstr>
      <vt:lpstr>Arial</vt:lpstr>
      <vt:lpstr>Century Gothic</vt:lpstr>
      <vt:lpstr>Times</vt:lpstr>
      <vt:lpstr>Wingdings</vt:lpstr>
      <vt:lpstr>AAAS-Template1</vt:lpstr>
      <vt:lpstr>How to Get Published in Science and Other High-Impact Journals</vt:lpstr>
      <vt:lpstr>AAAS: Journal publisher and so much more</vt:lpstr>
      <vt:lpstr>The Science Family of Journals</vt:lpstr>
      <vt:lpstr>The Science Family of Journals</vt:lpstr>
      <vt:lpstr>The Science Family of Journals</vt:lpstr>
      <vt:lpstr>The Science Family of Journals</vt:lpstr>
      <vt:lpstr>Where to submit?</vt:lpstr>
      <vt:lpstr>Submissions and Acceptance Rate</vt:lpstr>
      <vt:lpstr>Review process</vt:lpstr>
      <vt:lpstr>Value of professional editors</vt:lpstr>
      <vt:lpstr>Gold versus Green Open Access</vt:lpstr>
      <vt:lpstr>Access to Science, Science Signaling, and Science Translational Medicine</vt:lpstr>
      <vt:lpstr>Submit to Science?</vt:lpstr>
      <vt:lpstr>Submit to Science Signaling?</vt:lpstr>
      <vt:lpstr>Research Article or Research Resource?</vt:lpstr>
      <vt:lpstr>Research Article or Research Resource?</vt:lpstr>
      <vt:lpstr>Submit to Science Translational Medicine?</vt:lpstr>
      <vt:lpstr>Submit to Science Advances?</vt:lpstr>
      <vt:lpstr>Practical tips to getting published</vt:lpstr>
      <vt:lpstr>5 Golden Rules</vt:lpstr>
      <vt:lpstr>When writing, think like…</vt:lpstr>
      <vt:lpstr>Audience</vt:lpstr>
      <vt:lpstr>Think like a reviewer</vt:lpstr>
      <vt:lpstr>Reviewing the manuscript</vt:lpstr>
      <vt:lpstr>Think like a reviewer for a Science journal</vt:lpstr>
      <vt:lpstr>The cover letter</vt:lpstr>
      <vt:lpstr>Think like an editor</vt:lpstr>
      <vt:lpstr>Think like an editor</vt:lpstr>
      <vt:lpstr>Rewrite and edit for clarity</vt:lpstr>
      <vt:lpstr>Quick quiz: What were the 5 Golden Rules?</vt:lpstr>
      <vt:lpstr>Write clearly</vt:lpstr>
      <vt:lpstr>Write concisely</vt:lpstr>
      <vt:lpstr>Write accurately</vt:lpstr>
      <vt:lpstr>Writing samples: Before</vt:lpstr>
      <vt:lpstr>Edited</vt:lpstr>
      <vt:lpstr>Final</vt:lpstr>
      <vt:lpstr>Research Article Abstract: Before (224 words)</vt:lpstr>
      <vt:lpstr>Problems</vt:lpstr>
      <vt:lpstr>More problems</vt:lpstr>
      <vt:lpstr>And more problems</vt:lpstr>
      <vt:lpstr>Did your eyes glaze over?</vt:lpstr>
      <vt:lpstr>Clean edited version with editorial queries (182 words)</vt:lpstr>
      <vt:lpstr>Practice</vt:lpstr>
      <vt:lpstr>Practice while you read</vt:lpstr>
      <vt:lpstr>Final thoughts and 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2015-04-25T13:10:15Z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TC034606369991</vt:lpwstr>
  </property>
</Properties>
</file>